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59" r:id="rId1"/>
    <p:sldMasterId id="2147483670" r:id="rId2"/>
    <p:sldMasterId id="2147483656" r:id="rId3"/>
    <p:sldMasterId id="2147483665" r:id="rId4"/>
    <p:sldMasterId id="2147483653" r:id="rId5"/>
  </p:sldMasterIdLst>
  <p:sldIdLst>
    <p:sldId id="26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B400"/>
    <a:srgbClr val="0000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843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8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5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4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B46E644-26B9-AC42-BD60-E41965B0EB78}"/>
              </a:ext>
            </a:extLst>
          </p:cNvPr>
          <p:cNvSpPr/>
          <p:nvPr userDrawn="1"/>
        </p:nvSpPr>
        <p:spPr>
          <a:xfrm>
            <a:off x="903944" y="4895409"/>
            <a:ext cx="2734406" cy="119353"/>
          </a:xfrm>
          <a:prstGeom prst="rect">
            <a:avLst/>
          </a:prstGeom>
          <a:solidFill>
            <a:srgbClr val="FCB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E24DB01-62C0-AC49-B49A-2ADA79E0EE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6882" y="-3175"/>
            <a:ext cx="1612735" cy="2232025"/>
          </a:xfrm>
          <a:prstGeom prst="rect">
            <a:avLst/>
          </a:prstGeom>
        </p:spPr>
      </p:pic>
      <p:sp>
        <p:nvSpPr>
          <p:cNvPr id="9" name="Title 8">
            <a:extLst>
              <a:ext uri="{FF2B5EF4-FFF2-40B4-BE49-F238E27FC236}">
                <a16:creationId xmlns:a16="http://schemas.microsoft.com/office/drawing/2014/main" id="{1CE75C00-D43F-3842-880A-1CDDC5D289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6882" y="3185732"/>
            <a:ext cx="4815268" cy="2367343"/>
          </a:xfrm>
        </p:spPr>
        <p:txBody>
          <a:bodyPr anchor="t" anchorCtr="0"/>
          <a:lstStyle/>
          <a:p>
            <a:r>
              <a:rPr lang="en-GB" dirty="0"/>
              <a:t>Arial Bold 46pt white with underline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FE412B9-7483-CB41-AFF6-E6C3A80B10A4}"/>
              </a:ext>
            </a:extLst>
          </p:cNvPr>
          <p:cNvSpPr/>
          <p:nvPr userDrawn="1"/>
        </p:nvSpPr>
        <p:spPr>
          <a:xfrm>
            <a:off x="956882" y="5617083"/>
            <a:ext cx="6918960" cy="2928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10000"/>
              </a:lnSpc>
            </a:pPr>
            <a:r>
              <a:rPr lang="en-AU" sz="900" b="1" dirty="0">
                <a:solidFill>
                  <a:srgbClr val="FCB400"/>
                </a:solidFill>
                <a:effectLst/>
                <a:latin typeface="Arial" panose="020B0604020202020204" pitchFamily="34" charset="0"/>
              </a:rPr>
              <a:t>This Centre is funded by the Australian Government through the Australian Research Council Industrial Transformation Research Program in partnership with the University of Queensland and Swinburne University of Technology.</a:t>
            </a:r>
            <a:endParaRPr lang="en-AU" sz="900" dirty="0">
              <a:solidFill>
                <a:srgbClr val="FCB4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Graphic 10">
            <a:extLst>
              <a:ext uri="{FF2B5EF4-FFF2-40B4-BE49-F238E27FC236}">
                <a16:creationId xmlns:a16="http://schemas.microsoft.com/office/drawing/2014/main" id="{66C03FA1-B59B-CC42-88BD-84F60F25A6F4}"/>
              </a:ext>
            </a:extLst>
          </p:cNvPr>
          <p:cNvSpPr/>
          <p:nvPr userDrawn="1"/>
        </p:nvSpPr>
        <p:spPr>
          <a:xfrm rot="14734519">
            <a:off x="6666333" y="-881152"/>
            <a:ext cx="6608571" cy="6459232"/>
          </a:xfrm>
          <a:custGeom>
            <a:avLst/>
            <a:gdLst>
              <a:gd name="connsiteX0" fmla="*/ 1792262 w 3528088"/>
              <a:gd name="connsiteY0" fmla="*/ 3503782 h 3503781"/>
              <a:gd name="connsiteX1" fmla="*/ 0 w 3528088"/>
              <a:gd name="connsiteY1" fmla="*/ 1841580 h 3503781"/>
              <a:gd name="connsiteX2" fmla="*/ 1792262 w 3528088"/>
              <a:gd name="connsiteY2" fmla="*/ 0 h 3503781"/>
              <a:gd name="connsiteX3" fmla="*/ 3528089 w 3528088"/>
              <a:gd name="connsiteY3" fmla="*/ 1771763 h 3503781"/>
              <a:gd name="connsiteX4" fmla="*/ 1792053 w 3528088"/>
              <a:gd name="connsiteY4" fmla="*/ 3503782 h 3503781"/>
              <a:gd name="connsiteX5" fmla="*/ 1792262 w 3528088"/>
              <a:gd name="connsiteY5" fmla="*/ 3503782 h 3503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8088" h="3503781">
                <a:moveTo>
                  <a:pt x="1792262" y="3503782"/>
                </a:moveTo>
                <a:cubicBezTo>
                  <a:pt x="833590" y="3503782"/>
                  <a:pt x="0" y="2798144"/>
                  <a:pt x="0" y="1841580"/>
                </a:cubicBezTo>
                <a:cubicBezTo>
                  <a:pt x="0" y="885007"/>
                  <a:pt x="833590" y="0"/>
                  <a:pt x="1792262" y="0"/>
                </a:cubicBezTo>
                <a:cubicBezTo>
                  <a:pt x="2835773" y="0"/>
                  <a:pt x="3528089" y="815189"/>
                  <a:pt x="3528089" y="1771763"/>
                </a:cubicBezTo>
                <a:cubicBezTo>
                  <a:pt x="3528089" y="2728327"/>
                  <a:pt x="2750725" y="3503782"/>
                  <a:pt x="1792053" y="3503782"/>
                </a:cubicBezTo>
                <a:lnTo>
                  <a:pt x="1792262" y="3503782"/>
                </a:lnTo>
                <a:close/>
              </a:path>
            </a:pathLst>
          </a:custGeom>
          <a:solidFill>
            <a:srgbClr val="FCB4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Graphic 10">
            <a:extLst>
              <a:ext uri="{FF2B5EF4-FFF2-40B4-BE49-F238E27FC236}">
                <a16:creationId xmlns:a16="http://schemas.microsoft.com/office/drawing/2014/main" id="{C7ED4430-6A53-3541-83D6-C85DC667E771}"/>
              </a:ext>
            </a:extLst>
          </p:cNvPr>
          <p:cNvSpPr/>
          <p:nvPr userDrawn="1"/>
        </p:nvSpPr>
        <p:spPr>
          <a:xfrm>
            <a:off x="7045212" y="-771798"/>
            <a:ext cx="6638397" cy="6642131"/>
          </a:xfrm>
          <a:custGeom>
            <a:avLst/>
            <a:gdLst>
              <a:gd name="connsiteX0" fmla="*/ 1792262 w 3528088"/>
              <a:gd name="connsiteY0" fmla="*/ 3503782 h 3503781"/>
              <a:gd name="connsiteX1" fmla="*/ 0 w 3528088"/>
              <a:gd name="connsiteY1" fmla="*/ 1841580 h 3503781"/>
              <a:gd name="connsiteX2" fmla="*/ 1792262 w 3528088"/>
              <a:gd name="connsiteY2" fmla="*/ 0 h 3503781"/>
              <a:gd name="connsiteX3" fmla="*/ 3528089 w 3528088"/>
              <a:gd name="connsiteY3" fmla="*/ 1771763 h 3503781"/>
              <a:gd name="connsiteX4" fmla="*/ 1792053 w 3528088"/>
              <a:gd name="connsiteY4" fmla="*/ 3503782 h 3503781"/>
              <a:gd name="connsiteX5" fmla="*/ 1792262 w 3528088"/>
              <a:gd name="connsiteY5" fmla="*/ 3503782 h 3503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8088" h="3503781">
                <a:moveTo>
                  <a:pt x="1792262" y="3503782"/>
                </a:moveTo>
                <a:cubicBezTo>
                  <a:pt x="833590" y="3503782"/>
                  <a:pt x="0" y="2798144"/>
                  <a:pt x="0" y="1841580"/>
                </a:cubicBezTo>
                <a:cubicBezTo>
                  <a:pt x="0" y="885007"/>
                  <a:pt x="833590" y="0"/>
                  <a:pt x="1792262" y="0"/>
                </a:cubicBezTo>
                <a:cubicBezTo>
                  <a:pt x="2835773" y="0"/>
                  <a:pt x="3528089" y="815189"/>
                  <a:pt x="3528089" y="1771763"/>
                </a:cubicBezTo>
                <a:cubicBezTo>
                  <a:pt x="3528089" y="2728327"/>
                  <a:pt x="2750725" y="3503782"/>
                  <a:pt x="1792053" y="3503782"/>
                </a:cubicBezTo>
                <a:lnTo>
                  <a:pt x="1792262" y="3503782"/>
                </a:lnTo>
                <a:close/>
              </a:path>
            </a:pathLst>
          </a:custGeom>
          <a:noFill/>
          <a:ln w="4445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92F0040D-F569-C845-847F-1DCF37C864D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152788" y="-3173"/>
            <a:ext cx="5158513" cy="5709617"/>
          </a:xfrm>
          <a:custGeom>
            <a:avLst/>
            <a:gdLst>
              <a:gd name="connsiteX0" fmla="*/ 1112164 w 5158513"/>
              <a:gd name="connsiteY0" fmla="*/ 0 h 5709617"/>
              <a:gd name="connsiteX1" fmla="*/ 5158513 w 5158513"/>
              <a:gd name="connsiteY1" fmla="*/ 0 h 5709617"/>
              <a:gd name="connsiteX2" fmla="*/ 5158513 w 5158513"/>
              <a:gd name="connsiteY2" fmla="*/ 5223161 h 5709617"/>
              <a:gd name="connsiteX3" fmla="*/ 4940958 w 5158513"/>
              <a:gd name="connsiteY3" fmla="*/ 5347077 h 5709617"/>
              <a:gd name="connsiteX4" fmla="*/ 3768443 w 5158513"/>
              <a:gd name="connsiteY4" fmla="*/ 5692517 h 5709617"/>
              <a:gd name="connsiteX5" fmla="*/ 3429047 w 5158513"/>
              <a:gd name="connsiteY5" fmla="*/ 5709617 h 5709617"/>
              <a:gd name="connsiteX6" fmla="*/ 3088462 w 5158513"/>
              <a:gd name="connsiteY6" fmla="*/ 5694017 h 5709617"/>
              <a:gd name="connsiteX7" fmla="*/ 0 w 5158513"/>
              <a:gd name="connsiteY7" fmla="*/ 2529223 h 5709617"/>
              <a:gd name="connsiteX8" fmla="*/ 1026770 w 5158513"/>
              <a:gd name="connsiteY8" fmla="*/ 81059 h 5709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58513" h="5709617">
                <a:moveTo>
                  <a:pt x="1112164" y="0"/>
                </a:moveTo>
                <a:lnTo>
                  <a:pt x="5158513" y="0"/>
                </a:lnTo>
                <a:lnTo>
                  <a:pt x="5158513" y="5223161"/>
                </a:lnTo>
                <a:lnTo>
                  <a:pt x="4940958" y="5347077"/>
                </a:lnTo>
                <a:cubicBezTo>
                  <a:pt x="4582880" y="5530063"/>
                  <a:pt x="4187148" y="5650089"/>
                  <a:pt x="3768443" y="5692517"/>
                </a:cubicBezTo>
                <a:lnTo>
                  <a:pt x="3429047" y="5709617"/>
                </a:lnTo>
                <a:lnTo>
                  <a:pt x="3088462" y="5694017"/>
                </a:lnTo>
                <a:cubicBezTo>
                  <a:pt x="1401824" y="5538983"/>
                  <a:pt x="0" y="4245090"/>
                  <a:pt x="0" y="2529223"/>
                </a:cubicBezTo>
                <a:cubicBezTo>
                  <a:pt x="0" y="1614085"/>
                  <a:pt x="398742" y="733180"/>
                  <a:pt x="1026770" y="81059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algn="ctr">
              <a:defRPr>
                <a:solidFill>
                  <a:srgbClr val="000053"/>
                </a:solidFill>
              </a:defRPr>
            </a:lvl1pPr>
          </a:lstStyle>
          <a:p>
            <a:r>
              <a:rPr lang="en-US" dirty="0"/>
              <a:t>Click icon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243426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bullets large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35116F5E-A0C5-5644-97C8-C91C028795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6882" y="944563"/>
            <a:ext cx="4815268" cy="512448"/>
          </a:xfrm>
        </p:spPr>
        <p:txBody>
          <a:bodyPr wrap="square" anchor="t" anchorCtr="0">
            <a:spAutoFit/>
          </a:bodyPr>
          <a:lstStyle>
            <a:lvl1pPr>
              <a:defRPr>
                <a:solidFill>
                  <a:srgbClr val="FCB400"/>
                </a:solidFill>
              </a:defRPr>
            </a:lvl1pPr>
          </a:lstStyle>
          <a:p>
            <a:r>
              <a:rPr lang="en-GB" dirty="0"/>
              <a:t>Arial Bold 37pt gold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2BD0ACA-32FE-E64C-804C-630F3D594C9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57263" y="1700213"/>
            <a:ext cx="4814887" cy="3795712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pPr lvl="0"/>
            <a:r>
              <a:rPr lang="en-GB" dirty="0"/>
              <a:t>Arial Regular 22pt white (gold bullet)</a:t>
            </a:r>
            <a:endParaRPr lang="en-US" dirty="0"/>
          </a:p>
        </p:txBody>
      </p:sp>
      <p:sp>
        <p:nvSpPr>
          <p:cNvPr id="12" name="Graphic 10">
            <a:extLst>
              <a:ext uri="{FF2B5EF4-FFF2-40B4-BE49-F238E27FC236}">
                <a16:creationId xmlns:a16="http://schemas.microsoft.com/office/drawing/2014/main" id="{04E6FC89-E5FC-5E40-9460-6C355A4B715C}"/>
              </a:ext>
            </a:extLst>
          </p:cNvPr>
          <p:cNvSpPr/>
          <p:nvPr userDrawn="1"/>
        </p:nvSpPr>
        <p:spPr>
          <a:xfrm rot="14734519">
            <a:off x="6091822" y="1102231"/>
            <a:ext cx="4895349" cy="4784725"/>
          </a:xfrm>
          <a:custGeom>
            <a:avLst/>
            <a:gdLst>
              <a:gd name="connsiteX0" fmla="*/ 1792262 w 3528088"/>
              <a:gd name="connsiteY0" fmla="*/ 3503782 h 3503781"/>
              <a:gd name="connsiteX1" fmla="*/ 0 w 3528088"/>
              <a:gd name="connsiteY1" fmla="*/ 1841580 h 3503781"/>
              <a:gd name="connsiteX2" fmla="*/ 1792262 w 3528088"/>
              <a:gd name="connsiteY2" fmla="*/ 0 h 3503781"/>
              <a:gd name="connsiteX3" fmla="*/ 3528089 w 3528088"/>
              <a:gd name="connsiteY3" fmla="*/ 1771763 h 3503781"/>
              <a:gd name="connsiteX4" fmla="*/ 1792053 w 3528088"/>
              <a:gd name="connsiteY4" fmla="*/ 3503782 h 3503781"/>
              <a:gd name="connsiteX5" fmla="*/ 1792262 w 3528088"/>
              <a:gd name="connsiteY5" fmla="*/ 3503782 h 3503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8088" h="3503781">
                <a:moveTo>
                  <a:pt x="1792262" y="3503782"/>
                </a:moveTo>
                <a:cubicBezTo>
                  <a:pt x="833590" y="3503782"/>
                  <a:pt x="0" y="2798144"/>
                  <a:pt x="0" y="1841580"/>
                </a:cubicBezTo>
                <a:cubicBezTo>
                  <a:pt x="0" y="885007"/>
                  <a:pt x="833590" y="0"/>
                  <a:pt x="1792262" y="0"/>
                </a:cubicBezTo>
                <a:cubicBezTo>
                  <a:pt x="2835773" y="0"/>
                  <a:pt x="3528089" y="815189"/>
                  <a:pt x="3528089" y="1771763"/>
                </a:cubicBezTo>
                <a:cubicBezTo>
                  <a:pt x="3528089" y="2728327"/>
                  <a:pt x="2750725" y="3503782"/>
                  <a:pt x="1792053" y="3503782"/>
                </a:cubicBezTo>
                <a:lnTo>
                  <a:pt x="1792262" y="3503782"/>
                </a:lnTo>
                <a:close/>
              </a:path>
            </a:pathLst>
          </a:custGeom>
          <a:solidFill>
            <a:srgbClr val="FCB4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Graphic 10">
            <a:extLst>
              <a:ext uri="{FF2B5EF4-FFF2-40B4-BE49-F238E27FC236}">
                <a16:creationId xmlns:a16="http://schemas.microsoft.com/office/drawing/2014/main" id="{E500DB44-13CC-404E-B0CB-1BBEB740D7E1}"/>
              </a:ext>
            </a:extLst>
          </p:cNvPr>
          <p:cNvSpPr/>
          <p:nvPr userDrawn="1"/>
        </p:nvSpPr>
        <p:spPr>
          <a:xfrm>
            <a:off x="6421237" y="994292"/>
            <a:ext cx="4917443" cy="4920209"/>
          </a:xfrm>
          <a:custGeom>
            <a:avLst/>
            <a:gdLst>
              <a:gd name="connsiteX0" fmla="*/ 1792262 w 3528088"/>
              <a:gd name="connsiteY0" fmla="*/ 3503782 h 3503781"/>
              <a:gd name="connsiteX1" fmla="*/ 0 w 3528088"/>
              <a:gd name="connsiteY1" fmla="*/ 1841580 h 3503781"/>
              <a:gd name="connsiteX2" fmla="*/ 1792262 w 3528088"/>
              <a:gd name="connsiteY2" fmla="*/ 0 h 3503781"/>
              <a:gd name="connsiteX3" fmla="*/ 3528089 w 3528088"/>
              <a:gd name="connsiteY3" fmla="*/ 1771763 h 3503781"/>
              <a:gd name="connsiteX4" fmla="*/ 1792053 w 3528088"/>
              <a:gd name="connsiteY4" fmla="*/ 3503782 h 3503781"/>
              <a:gd name="connsiteX5" fmla="*/ 1792262 w 3528088"/>
              <a:gd name="connsiteY5" fmla="*/ 3503782 h 3503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8088" h="3503781">
                <a:moveTo>
                  <a:pt x="1792262" y="3503782"/>
                </a:moveTo>
                <a:cubicBezTo>
                  <a:pt x="833590" y="3503782"/>
                  <a:pt x="0" y="2798144"/>
                  <a:pt x="0" y="1841580"/>
                </a:cubicBezTo>
                <a:cubicBezTo>
                  <a:pt x="0" y="885007"/>
                  <a:pt x="833590" y="0"/>
                  <a:pt x="1792262" y="0"/>
                </a:cubicBezTo>
                <a:cubicBezTo>
                  <a:pt x="2835773" y="0"/>
                  <a:pt x="3528089" y="815189"/>
                  <a:pt x="3528089" y="1771763"/>
                </a:cubicBezTo>
                <a:cubicBezTo>
                  <a:pt x="3528089" y="2728327"/>
                  <a:pt x="2750725" y="3503782"/>
                  <a:pt x="1792053" y="3503782"/>
                </a:cubicBezTo>
                <a:lnTo>
                  <a:pt x="1792262" y="3503782"/>
                </a:lnTo>
                <a:close/>
              </a:path>
            </a:pathLst>
          </a:custGeom>
          <a:noFill/>
          <a:ln w="4445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6D3D89F3-90DC-3F41-895D-5294198F1DF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401164" y="1069498"/>
            <a:ext cx="4744230" cy="4711544"/>
          </a:xfrm>
          <a:custGeom>
            <a:avLst/>
            <a:gdLst>
              <a:gd name="connsiteX0" fmla="*/ 2409912 w 4744230"/>
              <a:gd name="connsiteY0" fmla="*/ 4711537 h 4711544"/>
              <a:gd name="connsiteX1" fmla="*/ 2410059 w 4744230"/>
              <a:gd name="connsiteY1" fmla="*/ 4711544 h 4711544"/>
              <a:gd name="connsiteX2" fmla="*/ 2409778 w 4744230"/>
              <a:gd name="connsiteY2" fmla="*/ 4711544 h 4711544"/>
              <a:gd name="connsiteX3" fmla="*/ 2410059 w 4744230"/>
              <a:gd name="connsiteY3" fmla="*/ 0 h 4711544"/>
              <a:gd name="connsiteX4" fmla="*/ 4744230 w 4744230"/>
              <a:gd name="connsiteY4" fmla="*/ 2382494 h 4711544"/>
              <a:gd name="connsiteX5" fmla="*/ 2648437 w 4744230"/>
              <a:gd name="connsiteY5" fmla="*/ 4699519 h 4711544"/>
              <a:gd name="connsiteX6" fmla="*/ 2409912 w 4744230"/>
              <a:gd name="connsiteY6" fmla="*/ 4711537 h 4711544"/>
              <a:gd name="connsiteX7" fmla="*/ 2170551 w 4744230"/>
              <a:gd name="connsiteY7" fmla="*/ 4700573 h 4711544"/>
              <a:gd name="connsiteX8" fmla="*/ 0 w 4744230"/>
              <a:gd name="connsiteY8" fmla="*/ 2476377 h 4711544"/>
              <a:gd name="connsiteX9" fmla="*/ 2410059 w 4744230"/>
              <a:gd name="connsiteY9" fmla="*/ 0 h 4711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744230" h="4711544">
                <a:moveTo>
                  <a:pt x="2409912" y="4711537"/>
                </a:moveTo>
                <a:lnTo>
                  <a:pt x="2410059" y="4711544"/>
                </a:lnTo>
                <a:lnTo>
                  <a:pt x="2409778" y="4711544"/>
                </a:lnTo>
                <a:close/>
                <a:moveTo>
                  <a:pt x="2410059" y="0"/>
                </a:moveTo>
                <a:cubicBezTo>
                  <a:pt x="3813270" y="0"/>
                  <a:pt x="4744230" y="1096187"/>
                  <a:pt x="4744230" y="2382494"/>
                </a:cubicBezTo>
                <a:cubicBezTo>
                  <a:pt x="4744230" y="3588394"/>
                  <a:pt x="3825488" y="4580248"/>
                  <a:pt x="2648437" y="4699519"/>
                </a:cubicBezTo>
                <a:lnTo>
                  <a:pt x="2409912" y="4711537"/>
                </a:lnTo>
                <a:lnTo>
                  <a:pt x="2170551" y="4700573"/>
                </a:lnTo>
                <a:cubicBezTo>
                  <a:pt x="985193" y="4591617"/>
                  <a:pt x="0" y="3682277"/>
                  <a:pt x="0" y="2476377"/>
                </a:cubicBezTo>
                <a:cubicBezTo>
                  <a:pt x="0" y="1190071"/>
                  <a:pt x="1120931" y="0"/>
                  <a:pt x="2410059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r>
              <a:rPr lang="en-US" dirty="0"/>
              <a:t>Click here to insert a picture</a:t>
            </a:r>
          </a:p>
        </p:txBody>
      </p:sp>
    </p:spTree>
    <p:extLst>
      <p:ext uri="{BB962C8B-B14F-4D97-AF65-F5344CB8AC3E}">
        <p14:creationId xmlns:p14="http://schemas.microsoft.com/office/powerpoint/2010/main" val="1506034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: Pullout text + Image (Fu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1FAC690-BDBD-4443-BCB6-E16E665DAA4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293600" cy="6858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insert background image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A98C8C-1617-D14C-9281-0D6ED1648158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957898" y="964883"/>
            <a:ext cx="4814252" cy="4267518"/>
          </a:xfrm>
        </p:spPr>
        <p:txBody>
          <a:bodyPr>
            <a:normAutofit/>
          </a:bodyPr>
          <a:lstStyle>
            <a:lvl1pPr marL="7937" indent="0">
              <a:lnSpc>
                <a:spcPct val="90000"/>
              </a:lnSpc>
              <a:spcAft>
                <a:spcPts val="450"/>
              </a:spcAft>
              <a:buNone/>
              <a:defRPr sz="2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 sz="2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0">
              <a:buNone/>
              <a:defRPr sz="2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2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2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Arial Bold 28pt White </a:t>
            </a:r>
          </a:p>
          <a:p>
            <a:pPr lvl="0"/>
            <a:r>
              <a:rPr lang="en-GB" dirty="0"/>
              <a:t>Use this slide to insert a background image (ensure there is adequate clear space on the image so that the text is legible)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2458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: Pullout text + Image (Half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A98C8C-1617-D14C-9281-0D6ED1648158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957898" y="964882"/>
            <a:ext cx="4814252" cy="4267518"/>
          </a:xfrm>
        </p:spPr>
        <p:txBody>
          <a:bodyPr>
            <a:normAutofit/>
          </a:bodyPr>
          <a:lstStyle>
            <a:lvl1pPr marL="7937" indent="0">
              <a:lnSpc>
                <a:spcPct val="90000"/>
              </a:lnSpc>
              <a:spcAft>
                <a:spcPts val="450"/>
              </a:spcAft>
              <a:buNone/>
              <a:defRPr sz="2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 sz="2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0">
              <a:buNone/>
              <a:defRPr sz="2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2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2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Arial Bold 28pt White </a:t>
            </a:r>
          </a:p>
          <a:p>
            <a:pPr lvl="0"/>
            <a:r>
              <a:rPr lang="en-GB" dirty="0"/>
              <a:t>Use this slide to insert n image on the right (great </a:t>
            </a:r>
            <a:br>
              <a:rPr lang="en-GB" dirty="0"/>
            </a:br>
            <a:r>
              <a:rPr lang="en-GB" dirty="0"/>
              <a:t>for when the image has a complex background that isn’t suitable for text)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D76703-4011-9B4F-BBD3-C9154214330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430010" y="954723"/>
            <a:ext cx="4824413" cy="428783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007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/END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raphic 10">
            <a:extLst>
              <a:ext uri="{FF2B5EF4-FFF2-40B4-BE49-F238E27FC236}">
                <a16:creationId xmlns:a16="http://schemas.microsoft.com/office/drawing/2014/main" id="{0A20BD64-94FC-2C4E-9B13-E3A992E0B3FB}"/>
              </a:ext>
            </a:extLst>
          </p:cNvPr>
          <p:cNvSpPr/>
          <p:nvPr userDrawn="1"/>
        </p:nvSpPr>
        <p:spPr>
          <a:xfrm rot="14734519">
            <a:off x="-949175" y="-1233943"/>
            <a:ext cx="4045857" cy="3954429"/>
          </a:xfrm>
          <a:custGeom>
            <a:avLst/>
            <a:gdLst>
              <a:gd name="connsiteX0" fmla="*/ 1792262 w 3528088"/>
              <a:gd name="connsiteY0" fmla="*/ 3503782 h 3503781"/>
              <a:gd name="connsiteX1" fmla="*/ 0 w 3528088"/>
              <a:gd name="connsiteY1" fmla="*/ 1841580 h 3503781"/>
              <a:gd name="connsiteX2" fmla="*/ 1792262 w 3528088"/>
              <a:gd name="connsiteY2" fmla="*/ 0 h 3503781"/>
              <a:gd name="connsiteX3" fmla="*/ 3528089 w 3528088"/>
              <a:gd name="connsiteY3" fmla="*/ 1771763 h 3503781"/>
              <a:gd name="connsiteX4" fmla="*/ 1792053 w 3528088"/>
              <a:gd name="connsiteY4" fmla="*/ 3503782 h 3503781"/>
              <a:gd name="connsiteX5" fmla="*/ 1792262 w 3528088"/>
              <a:gd name="connsiteY5" fmla="*/ 3503782 h 3503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8088" h="3503781">
                <a:moveTo>
                  <a:pt x="1792262" y="3503782"/>
                </a:moveTo>
                <a:cubicBezTo>
                  <a:pt x="833590" y="3503782"/>
                  <a:pt x="0" y="2798144"/>
                  <a:pt x="0" y="1841580"/>
                </a:cubicBezTo>
                <a:cubicBezTo>
                  <a:pt x="0" y="885007"/>
                  <a:pt x="833590" y="0"/>
                  <a:pt x="1792262" y="0"/>
                </a:cubicBezTo>
                <a:cubicBezTo>
                  <a:pt x="2835773" y="0"/>
                  <a:pt x="3528089" y="815189"/>
                  <a:pt x="3528089" y="1771763"/>
                </a:cubicBezTo>
                <a:cubicBezTo>
                  <a:pt x="3528089" y="2728327"/>
                  <a:pt x="2750725" y="3503782"/>
                  <a:pt x="1792053" y="3503782"/>
                </a:cubicBezTo>
                <a:lnTo>
                  <a:pt x="1792262" y="3503782"/>
                </a:lnTo>
                <a:close/>
              </a:path>
            </a:pathLst>
          </a:custGeom>
          <a:solidFill>
            <a:srgbClr val="FCB4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" name="Graphic 10">
            <a:extLst>
              <a:ext uri="{FF2B5EF4-FFF2-40B4-BE49-F238E27FC236}">
                <a16:creationId xmlns:a16="http://schemas.microsoft.com/office/drawing/2014/main" id="{07670480-62E3-744B-8A12-6035918D54AF}"/>
              </a:ext>
            </a:extLst>
          </p:cNvPr>
          <p:cNvSpPr/>
          <p:nvPr userDrawn="1"/>
        </p:nvSpPr>
        <p:spPr>
          <a:xfrm>
            <a:off x="-938990" y="-887548"/>
            <a:ext cx="3793120" cy="3795254"/>
          </a:xfrm>
          <a:custGeom>
            <a:avLst/>
            <a:gdLst>
              <a:gd name="connsiteX0" fmla="*/ 1792262 w 3528088"/>
              <a:gd name="connsiteY0" fmla="*/ 3503782 h 3503781"/>
              <a:gd name="connsiteX1" fmla="*/ 0 w 3528088"/>
              <a:gd name="connsiteY1" fmla="*/ 1841580 h 3503781"/>
              <a:gd name="connsiteX2" fmla="*/ 1792262 w 3528088"/>
              <a:gd name="connsiteY2" fmla="*/ 0 h 3503781"/>
              <a:gd name="connsiteX3" fmla="*/ 3528089 w 3528088"/>
              <a:gd name="connsiteY3" fmla="*/ 1771763 h 3503781"/>
              <a:gd name="connsiteX4" fmla="*/ 1792053 w 3528088"/>
              <a:gd name="connsiteY4" fmla="*/ 3503782 h 3503781"/>
              <a:gd name="connsiteX5" fmla="*/ 1792262 w 3528088"/>
              <a:gd name="connsiteY5" fmla="*/ 3503782 h 3503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8088" h="3503781">
                <a:moveTo>
                  <a:pt x="1792262" y="3503782"/>
                </a:moveTo>
                <a:cubicBezTo>
                  <a:pt x="833590" y="3503782"/>
                  <a:pt x="0" y="2798144"/>
                  <a:pt x="0" y="1841580"/>
                </a:cubicBezTo>
                <a:cubicBezTo>
                  <a:pt x="0" y="885007"/>
                  <a:pt x="833590" y="0"/>
                  <a:pt x="1792262" y="0"/>
                </a:cubicBezTo>
                <a:cubicBezTo>
                  <a:pt x="2835773" y="0"/>
                  <a:pt x="3528089" y="815189"/>
                  <a:pt x="3528089" y="1771763"/>
                </a:cubicBezTo>
                <a:cubicBezTo>
                  <a:pt x="3528089" y="2728327"/>
                  <a:pt x="2750725" y="3503782"/>
                  <a:pt x="1792053" y="3503782"/>
                </a:cubicBezTo>
                <a:lnTo>
                  <a:pt x="1792262" y="3503782"/>
                </a:lnTo>
                <a:close/>
              </a:path>
            </a:pathLst>
          </a:custGeom>
          <a:noFill/>
          <a:ln w="4445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EF9D3193-77C6-364A-8586-A003B91CEAD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72882" y="2547081"/>
            <a:ext cx="4646235" cy="80018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177A3602-6ADC-B840-BDBB-698CE48E425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562962" y="5252743"/>
            <a:ext cx="293869" cy="293869"/>
          </a:xfrm>
          <a:prstGeom prst="rect">
            <a:avLst/>
          </a:prstGeom>
        </p:spPr>
      </p:pic>
      <p:grpSp>
        <p:nvGrpSpPr>
          <p:cNvPr id="24" name="Group 23">
            <a:extLst>
              <a:ext uri="{FF2B5EF4-FFF2-40B4-BE49-F238E27FC236}">
                <a16:creationId xmlns:a16="http://schemas.microsoft.com/office/drawing/2014/main" id="{A5BE5A40-4560-8646-ACD6-861E8BA1F607}"/>
              </a:ext>
            </a:extLst>
          </p:cNvPr>
          <p:cNvGrpSpPr/>
          <p:nvPr userDrawn="1"/>
        </p:nvGrpSpPr>
        <p:grpSpPr>
          <a:xfrm>
            <a:off x="3324225" y="3671360"/>
            <a:ext cx="5543550" cy="471528"/>
            <a:chOff x="3528124" y="3850587"/>
            <a:chExt cx="5375106" cy="45720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3B38D046-6B1E-894A-8879-10368451AA3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3528124" y="3850587"/>
              <a:ext cx="2032000" cy="457200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3C9E4822-477F-B44A-B942-EA5610572A5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8039630" y="3863287"/>
              <a:ext cx="863600" cy="431800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29816586-69E1-3C4A-A310-E29635B254B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6095026" y="3895037"/>
              <a:ext cx="1409700" cy="368300"/>
            </a:xfrm>
            <a:prstGeom prst="rect">
              <a:avLst/>
            </a:prstGeom>
          </p:spPr>
        </p:pic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EC839AA-57A8-7242-9CC3-BF8FC1E6FF9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827575" y="3850587"/>
              <a:ext cx="0" cy="4572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B39C85C-58CE-834B-B456-5A9F250F94E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772178" y="3850587"/>
              <a:ext cx="0" cy="4572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7" name="Picture 26">
            <a:extLst>
              <a:ext uri="{FF2B5EF4-FFF2-40B4-BE49-F238E27FC236}">
                <a16:creationId xmlns:a16="http://schemas.microsoft.com/office/drawing/2014/main" id="{F5C2BEFD-C953-264A-8B7B-51E69BDC07BD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6918512" y="5252743"/>
            <a:ext cx="293869" cy="293869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F43CB6DB-5FA8-AE43-B7A0-1732357830B4}"/>
              </a:ext>
            </a:extLst>
          </p:cNvPr>
          <p:cNvSpPr txBox="1"/>
          <p:nvPr userDrawn="1"/>
        </p:nvSpPr>
        <p:spPr>
          <a:xfrm>
            <a:off x="4972672" y="5215253"/>
            <a:ext cx="1614196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b="1" i="0" dirty="0">
                <a:solidFill>
                  <a:srgbClr val="FCB4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cires.org.au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7C6AF5D-B487-6D42-8D9C-56A977B49F87}"/>
              </a:ext>
            </a:extLst>
          </p:cNvPr>
          <p:cNvSpPr txBox="1"/>
          <p:nvPr userDrawn="1"/>
        </p:nvSpPr>
        <p:spPr>
          <a:xfrm>
            <a:off x="5134620" y="5734050"/>
            <a:ext cx="192081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800" b="1" i="0" dirty="0">
                <a:solidFill>
                  <a:srgbClr val="FCB4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sz="800" b="1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 CIRES</a:t>
            </a:r>
          </a:p>
        </p:txBody>
      </p:sp>
    </p:spTree>
    <p:extLst>
      <p:ext uri="{BB962C8B-B14F-4D97-AF65-F5344CB8AC3E}">
        <p14:creationId xmlns:p14="http://schemas.microsoft.com/office/powerpoint/2010/main" val="2236337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ellow Section Separa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4229F74-81D9-5440-9BEC-84E8E7AF83B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CB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201386-938E-4240-BE9A-D9B184D220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6882" y="4041775"/>
            <a:ext cx="6500558" cy="637097"/>
          </a:xfrm>
        </p:spPr>
        <p:txBody>
          <a:bodyPr wrap="square" anchor="t" anchorCtr="0">
            <a:spAutoFit/>
          </a:bodyPr>
          <a:lstStyle/>
          <a:p>
            <a:r>
              <a:rPr lang="en-GB" dirty="0"/>
              <a:t>Arial Bold 46pt white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CAA1F4-411B-5A4E-8C6B-0DC7FD273359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56882" y="3429000"/>
            <a:ext cx="8786813" cy="221599"/>
          </a:xfrm>
        </p:spPr>
        <p:txBody>
          <a:bodyPr>
            <a:spAutoFit/>
          </a:bodyPr>
          <a:lstStyle>
            <a:lvl1pPr>
              <a:defRPr cap="all" spc="100" baseline="0"/>
            </a:lvl1pPr>
          </a:lstStyle>
          <a:p>
            <a:pPr lvl="0"/>
            <a:r>
              <a:rPr lang="en-GB" dirty="0"/>
              <a:t>ARIAL BOLD 16PT Navy all caps extended 1pt</a:t>
            </a:r>
            <a:endParaRPr lang="en-US" dirty="0"/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6A1A4CAA-392B-4B42-B21E-0553ED6FD99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8414322" y="518160"/>
            <a:ext cx="4287837" cy="6858000"/>
          </a:xfrm>
        </p:spPr>
        <p:txBody>
          <a:bodyPr anchor="b" anchorCtr="0">
            <a:normAutofit/>
          </a:bodyPr>
          <a:lstStyle>
            <a:lvl1pPr algn="r">
              <a:defRPr sz="50000">
                <a:solidFill>
                  <a:schemeClr val="bg1">
                    <a:alpha val="10411"/>
                  </a:schemeClr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2731455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vy Section Separa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4229F74-81D9-5440-9BEC-84E8E7AF83B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201386-938E-4240-BE9A-D9B184D220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6882" y="4041775"/>
            <a:ext cx="6500558" cy="637097"/>
          </a:xfrm>
        </p:spPr>
        <p:txBody>
          <a:bodyPr wrap="square" anchor="t" anchorCtr="0">
            <a:spAutoFit/>
          </a:bodyPr>
          <a:lstStyle/>
          <a:p>
            <a:r>
              <a:rPr lang="en-GB" dirty="0"/>
              <a:t>Arial Bold 46pt white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CAA1F4-411B-5A4E-8C6B-0DC7FD273359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56882" y="3429000"/>
            <a:ext cx="8786813" cy="221599"/>
          </a:xfrm>
        </p:spPr>
        <p:txBody>
          <a:bodyPr>
            <a:spAutoFit/>
          </a:bodyPr>
          <a:lstStyle>
            <a:lvl1pPr>
              <a:defRPr cap="all" spc="100" baseline="0">
                <a:solidFill>
                  <a:srgbClr val="FCB400"/>
                </a:solidFill>
              </a:defRPr>
            </a:lvl1pPr>
          </a:lstStyle>
          <a:p>
            <a:pPr lvl="0"/>
            <a:r>
              <a:rPr lang="en-GB" dirty="0"/>
              <a:t>ARIAL BOLD 16PT gold all caps extended 1pt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3BA35CE-4B8D-EC46-B82E-1F2B17FB2B6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8414322" y="518160"/>
            <a:ext cx="4287837" cy="6858000"/>
          </a:xfrm>
        </p:spPr>
        <p:txBody>
          <a:bodyPr anchor="b" anchorCtr="0">
            <a:normAutofit/>
          </a:bodyPr>
          <a:lstStyle>
            <a:lvl1pPr algn="r">
              <a:defRPr sz="50000">
                <a:solidFill>
                  <a:schemeClr val="bg1">
                    <a:alpha val="10411"/>
                  </a:schemeClr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351444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small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E81B51C-56EE-B446-BD41-C5129590D1A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19850" y="944562"/>
            <a:ext cx="4824413" cy="4132261"/>
          </a:xfrm>
        </p:spPr>
        <p:txBody>
          <a:bodyPr/>
          <a:lstStyle/>
          <a:p>
            <a:pPr lvl="0"/>
            <a:r>
              <a:rPr lang="en-GB" dirty="0"/>
              <a:t>Arial Regular 15pt navy (gold bullet)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F3B7769-55A3-AB48-BEC3-72F037BC5052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960057" y="2865435"/>
            <a:ext cx="4812093" cy="2211387"/>
          </a:xfrm>
        </p:spPr>
        <p:txBody>
          <a:bodyPr>
            <a:normAutofit/>
          </a:bodyPr>
          <a:lstStyle>
            <a:lvl1pPr marL="7937" indent="0">
              <a:buNone/>
              <a:defRPr sz="2000" b="1">
                <a:solidFill>
                  <a:srgbClr val="FCB400"/>
                </a:solidFill>
              </a:defRPr>
            </a:lvl1pPr>
          </a:lstStyle>
          <a:p>
            <a:pPr lvl="0"/>
            <a:r>
              <a:rPr lang="en-GB" dirty="0"/>
              <a:t>Arial Bold 20pt, Gold</a:t>
            </a:r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94E14C86-E85A-6046-8DE4-8CE1866B954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6882" y="947485"/>
            <a:ext cx="4812093" cy="512448"/>
          </a:xfrm>
        </p:spPr>
        <p:txBody>
          <a:bodyPr wrap="square" anchor="t" anchorCtr="0">
            <a:spAutoFit/>
          </a:bodyPr>
          <a:lstStyle/>
          <a:p>
            <a:r>
              <a:rPr lang="en-GB" dirty="0"/>
              <a:t>Arial Bold 37pt navy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940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bullets large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35116F5E-A0C5-5644-97C8-C91C028795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6882" y="944563"/>
            <a:ext cx="4815268" cy="512448"/>
          </a:xfrm>
        </p:spPr>
        <p:txBody>
          <a:bodyPr wrap="square" anchor="t" anchorCtr="0">
            <a:spAutoFit/>
          </a:bodyPr>
          <a:lstStyle>
            <a:lvl1pPr>
              <a:defRPr>
                <a:solidFill>
                  <a:srgbClr val="FCB400"/>
                </a:solidFill>
              </a:defRPr>
            </a:lvl1pPr>
          </a:lstStyle>
          <a:p>
            <a:r>
              <a:rPr lang="en-GB" dirty="0"/>
              <a:t>Arial Bold 37pt gold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2BD0ACA-32FE-E64C-804C-630F3D594C9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57263" y="1700213"/>
            <a:ext cx="4814887" cy="3795712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pPr lvl="0"/>
            <a:r>
              <a:rPr lang="en-GB" dirty="0"/>
              <a:t>Arial Regular 22pt navy (gold bullet)</a:t>
            </a:r>
            <a:endParaRPr lang="en-US" dirty="0"/>
          </a:p>
        </p:txBody>
      </p:sp>
      <p:sp>
        <p:nvSpPr>
          <p:cNvPr id="12" name="Graphic 10">
            <a:extLst>
              <a:ext uri="{FF2B5EF4-FFF2-40B4-BE49-F238E27FC236}">
                <a16:creationId xmlns:a16="http://schemas.microsoft.com/office/drawing/2014/main" id="{04E6FC89-E5FC-5E40-9460-6C355A4B715C}"/>
              </a:ext>
            </a:extLst>
          </p:cNvPr>
          <p:cNvSpPr/>
          <p:nvPr userDrawn="1"/>
        </p:nvSpPr>
        <p:spPr>
          <a:xfrm rot="8707792">
            <a:off x="6629702" y="967761"/>
            <a:ext cx="4895349" cy="4784725"/>
          </a:xfrm>
          <a:custGeom>
            <a:avLst/>
            <a:gdLst>
              <a:gd name="connsiteX0" fmla="*/ 1792262 w 3528088"/>
              <a:gd name="connsiteY0" fmla="*/ 3503782 h 3503781"/>
              <a:gd name="connsiteX1" fmla="*/ 0 w 3528088"/>
              <a:gd name="connsiteY1" fmla="*/ 1841580 h 3503781"/>
              <a:gd name="connsiteX2" fmla="*/ 1792262 w 3528088"/>
              <a:gd name="connsiteY2" fmla="*/ 0 h 3503781"/>
              <a:gd name="connsiteX3" fmla="*/ 3528089 w 3528088"/>
              <a:gd name="connsiteY3" fmla="*/ 1771763 h 3503781"/>
              <a:gd name="connsiteX4" fmla="*/ 1792053 w 3528088"/>
              <a:gd name="connsiteY4" fmla="*/ 3503782 h 3503781"/>
              <a:gd name="connsiteX5" fmla="*/ 1792262 w 3528088"/>
              <a:gd name="connsiteY5" fmla="*/ 3503782 h 3503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8088" h="3503781">
                <a:moveTo>
                  <a:pt x="1792262" y="3503782"/>
                </a:moveTo>
                <a:cubicBezTo>
                  <a:pt x="833590" y="3503782"/>
                  <a:pt x="0" y="2798144"/>
                  <a:pt x="0" y="1841580"/>
                </a:cubicBezTo>
                <a:cubicBezTo>
                  <a:pt x="0" y="885007"/>
                  <a:pt x="833590" y="0"/>
                  <a:pt x="1792262" y="0"/>
                </a:cubicBezTo>
                <a:cubicBezTo>
                  <a:pt x="2835773" y="0"/>
                  <a:pt x="3528089" y="815189"/>
                  <a:pt x="3528089" y="1771763"/>
                </a:cubicBezTo>
                <a:cubicBezTo>
                  <a:pt x="3528089" y="2728327"/>
                  <a:pt x="2750725" y="3503782"/>
                  <a:pt x="1792053" y="3503782"/>
                </a:cubicBezTo>
                <a:lnTo>
                  <a:pt x="1792262" y="3503782"/>
                </a:lnTo>
                <a:close/>
              </a:path>
            </a:pathLst>
          </a:custGeom>
          <a:solidFill>
            <a:srgbClr val="FCB4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Graphic 10">
            <a:extLst>
              <a:ext uri="{FF2B5EF4-FFF2-40B4-BE49-F238E27FC236}">
                <a16:creationId xmlns:a16="http://schemas.microsoft.com/office/drawing/2014/main" id="{E500DB44-13CC-404E-B0CB-1BBEB740D7E1}"/>
              </a:ext>
            </a:extLst>
          </p:cNvPr>
          <p:cNvSpPr/>
          <p:nvPr userDrawn="1"/>
        </p:nvSpPr>
        <p:spPr>
          <a:xfrm>
            <a:off x="6180991" y="1052139"/>
            <a:ext cx="4846189" cy="4848915"/>
          </a:xfrm>
          <a:custGeom>
            <a:avLst/>
            <a:gdLst>
              <a:gd name="connsiteX0" fmla="*/ 1792262 w 3528088"/>
              <a:gd name="connsiteY0" fmla="*/ 3503782 h 3503781"/>
              <a:gd name="connsiteX1" fmla="*/ 0 w 3528088"/>
              <a:gd name="connsiteY1" fmla="*/ 1841580 h 3503781"/>
              <a:gd name="connsiteX2" fmla="*/ 1792262 w 3528088"/>
              <a:gd name="connsiteY2" fmla="*/ 0 h 3503781"/>
              <a:gd name="connsiteX3" fmla="*/ 3528089 w 3528088"/>
              <a:gd name="connsiteY3" fmla="*/ 1771763 h 3503781"/>
              <a:gd name="connsiteX4" fmla="*/ 1792053 w 3528088"/>
              <a:gd name="connsiteY4" fmla="*/ 3503782 h 3503781"/>
              <a:gd name="connsiteX5" fmla="*/ 1792262 w 3528088"/>
              <a:gd name="connsiteY5" fmla="*/ 3503782 h 3503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8088" h="3503781">
                <a:moveTo>
                  <a:pt x="1792262" y="3503782"/>
                </a:moveTo>
                <a:cubicBezTo>
                  <a:pt x="833590" y="3503782"/>
                  <a:pt x="0" y="2798144"/>
                  <a:pt x="0" y="1841580"/>
                </a:cubicBezTo>
                <a:cubicBezTo>
                  <a:pt x="0" y="885007"/>
                  <a:pt x="833590" y="0"/>
                  <a:pt x="1792262" y="0"/>
                </a:cubicBezTo>
                <a:cubicBezTo>
                  <a:pt x="2835773" y="0"/>
                  <a:pt x="3528089" y="815189"/>
                  <a:pt x="3528089" y="1771763"/>
                </a:cubicBezTo>
                <a:cubicBezTo>
                  <a:pt x="3528089" y="2728327"/>
                  <a:pt x="2750725" y="3503782"/>
                  <a:pt x="1792053" y="3503782"/>
                </a:cubicBezTo>
                <a:lnTo>
                  <a:pt x="1792262" y="3503782"/>
                </a:lnTo>
                <a:close/>
              </a:path>
            </a:pathLst>
          </a:custGeom>
          <a:noFill/>
          <a:ln w="44450" cap="flat">
            <a:solidFill>
              <a:srgbClr val="000053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6D3D89F3-90DC-3F41-895D-5294198F1DF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414611" y="1163627"/>
            <a:ext cx="4744230" cy="4711544"/>
          </a:xfrm>
          <a:custGeom>
            <a:avLst/>
            <a:gdLst>
              <a:gd name="connsiteX0" fmla="*/ 2409912 w 4744230"/>
              <a:gd name="connsiteY0" fmla="*/ 4711537 h 4711544"/>
              <a:gd name="connsiteX1" fmla="*/ 2410059 w 4744230"/>
              <a:gd name="connsiteY1" fmla="*/ 4711544 h 4711544"/>
              <a:gd name="connsiteX2" fmla="*/ 2409778 w 4744230"/>
              <a:gd name="connsiteY2" fmla="*/ 4711544 h 4711544"/>
              <a:gd name="connsiteX3" fmla="*/ 2410059 w 4744230"/>
              <a:gd name="connsiteY3" fmla="*/ 0 h 4711544"/>
              <a:gd name="connsiteX4" fmla="*/ 4744230 w 4744230"/>
              <a:gd name="connsiteY4" fmla="*/ 2382494 h 4711544"/>
              <a:gd name="connsiteX5" fmla="*/ 2648437 w 4744230"/>
              <a:gd name="connsiteY5" fmla="*/ 4699519 h 4711544"/>
              <a:gd name="connsiteX6" fmla="*/ 2409912 w 4744230"/>
              <a:gd name="connsiteY6" fmla="*/ 4711537 h 4711544"/>
              <a:gd name="connsiteX7" fmla="*/ 2170551 w 4744230"/>
              <a:gd name="connsiteY7" fmla="*/ 4700573 h 4711544"/>
              <a:gd name="connsiteX8" fmla="*/ 0 w 4744230"/>
              <a:gd name="connsiteY8" fmla="*/ 2476377 h 4711544"/>
              <a:gd name="connsiteX9" fmla="*/ 2410059 w 4744230"/>
              <a:gd name="connsiteY9" fmla="*/ 0 h 4711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744230" h="4711544">
                <a:moveTo>
                  <a:pt x="2409912" y="4711537"/>
                </a:moveTo>
                <a:lnTo>
                  <a:pt x="2410059" y="4711544"/>
                </a:lnTo>
                <a:lnTo>
                  <a:pt x="2409778" y="4711544"/>
                </a:lnTo>
                <a:close/>
                <a:moveTo>
                  <a:pt x="2410059" y="0"/>
                </a:moveTo>
                <a:cubicBezTo>
                  <a:pt x="3813270" y="0"/>
                  <a:pt x="4744230" y="1096187"/>
                  <a:pt x="4744230" y="2382494"/>
                </a:cubicBezTo>
                <a:cubicBezTo>
                  <a:pt x="4744230" y="3588394"/>
                  <a:pt x="3825488" y="4580248"/>
                  <a:pt x="2648437" y="4699519"/>
                </a:cubicBezTo>
                <a:lnTo>
                  <a:pt x="2409912" y="4711537"/>
                </a:lnTo>
                <a:lnTo>
                  <a:pt x="2170551" y="4700573"/>
                </a:lnTo>
                <a:cubicBezTo>
                  <a:pt x="985193" y="4591617"/>
                  <a:pt x="0" y="3682277"/>
                  <a:pt x="0" y="2476377"/>
                </a:cubicBezTo>
                <a:cubicBezTo>
                  <a:pt x="0" y="1190071"/>
                  <a:pt x="1120931" y="0"/>
                  <a:pt x="2410059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r>
              <a:rPr lang="en-US" dirty="0"/>
              <a:t>Click here to insert a picture</a:t>
            </a:r>
          </a:p>
        </p:txBody>
      </p:sp>
    </p:spTree>
    <p:extLst>
      <p:ext uri="{BB962C8B-B14F-4D97-AF65-F5344CB8AC3E}">
        <p14:creationId xmlns:p14="http://schemas.microsoft.com/office/powerpoint/2010/main" val="1325070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Bullets and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94E14C86-E85A-6046-8DE4-8CE1866B954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6882" y="947485"/>
            <a:ext cx="10287381" cy="512448"/>
          </a:xfrm>
        </p:spPr>
        <p:txBody>
          <a:bodyPr wrap="square" anchor="t" anchorCtr="0">
            <a:spAutoFit/>
          </a:bodyPr>
          <a:lstStyle>
            <a:lvl1pPr>
              <a:defRPr>
                <a:solidFill>
                  <a:srgbClr val="FCB400"/>
                </a:solidFill>
              </a:defRPr>
            </a:lvl1pPr>
          </a:lstStyle>
          <a:p>
            <a:r>
              <a:rPr lang="en-GB" dirty="0"/>
              <a:t>Arial Bold 37pt gold</a:t>
            </a:r>
            <a:endParaRPr lang="en-US" dirty="0"/>
          </a:p>
        </p:txBody>
      </p:sp>
      <p:sp>
        <p:nvSpPr>
          <p:cNvPr id="5" name="Content Placeholder 9">
            <a:extLst>
              <a:ext uri="{FF2B5EF4-FFF2-40B4-BE49-F238E27FC236}">
                <a16:creationId xmlns:a16="http://schemas.microsoft.com/office/drawing/2014/main" id="{CD8701CA-BB3B-6540-91ED-2255EBB6DD3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57263" y="1700213"/>
            <a:ext cx="4814887" cy="3795712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pPr lvl="0"/>
            <a:r>
              <a:rPr lang="en-GB" dirty="0"/>
              <a:t>Arial Regular 22pt navy (gold bullet)</a:t>
            </a:r>
            <a:endParaRPr lang="en-US" dirty="0"/>
          </a:p>
        </p:txBody>
      </p:sp>
      <p:sp>
        <p:nvSpPr>
          <p:cNvPr id="6" name="Content Placeholder 9">
            <a:extLst>
              <a:ext uri="{FF2B5EF4-FFF2-40B4-BE49-F238E27FC236}">
                <a16:creationId xmlns:a16="http://schemas.microsoft.com/office/drawing/2014/main" id="{05E4F960-8A8A-B14A-878B-B1B76F3EA99E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430216" y="1700213"/>
            <a:ext cx="4814887" cy="3795712"/>
          </a:xfrm>
        </p:spPr>
        <p:txBody>
          <a:bodyPr>
            <a:normAutofit/>
          </a:bodyPr>
          <a:lstStyle>
            <a:lvl1pPr marL="454025" indent="-454025">
              <a:buFont typeface="+mj-lt"/>
              <a:buAutoNum type="arabicPeriod"/>
              <a:tabLst/>
              <a:defRPr sz="2200"/>
            </a:lvl1pPr>
          </a:lstStyle>
          <a:p>
            <a:pPr lvl="0"/>
            <a:r>
              <a:rPr lang="en-GB" dirty="0"/>
              <a:t>Arial Regular 22pt navy (gold number)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88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info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A9BACE71-AB74-0743-A849-457F6B2452D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5768" y="2262577"/>
            <a:ext cx="10299539" cy="2217970"/>
          </a:xfrm>
          <a:prstGeom prst="rect">
            <a:avLst/>
          </a:prstGeom>
        </p:spPr>
      </p:pic>
      <p:sp>
        <p:nvSpPr>
          <p:cNvPr id="13" name="Title 12">
            <a:extLst>
              <a:ext uri="{FF2B5EF4-FFF2-40B4-BE49-F238E27FC236}">
                <a16:creationId xmlns:a16="http://schemas.microsoft.com/office/drawing/2014/main" id="{94E14C86-E85A-6046-8DE4-8CE1866B954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6882" y="947485"/>
            <a:ext cx="10287381" cy="512448"/>
          </a:xfrm>
        </p:spPr>
        <p:txBody>
          <a:bodyPr wrap="square" anchor="t" anchorCtr="0">
            <a:spAutoFit/>
          </a:bodyPr>
          <a:lstStyle>
            <a:lvl1pPr>
              <a:defRPr>
                <a:solidFill>
                  <a:srgbClr val="000053"/>
                </a:solidFill>
              </a:defRPr>
            </a:lvl1pPr>
          </a:lstStyle>
          <a:p>
            <a:r>
              <a:rPr lang="en-GB" dirty="0"/>
              <a:t>Arial Bold 37pt navy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849D66C-417B-4C4D-BFC2-DCA810136E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55768" y="2611839"/>
            <a:ext cx="1504141" cy="150414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D25B3CF-9B99-C34D-8F10-40FE45981D7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546411" y="2611839"/>
            <a:ext cx="1504141" cy="150414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B5F933D-5622-AB40-BF41-B1A0473BA834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349530" y="2611839"/>
            <a:ext cx="1504141" cy="150414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1F360C8-5D5C-BF47-80CF-0251B84D57A5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3152649" y="2611839"/>
            <a:ext cx="1504141" cy="150414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9514D5A-D623-C64E-B5B2-9DF88C87EF0D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743291" y="2611839"/>
            <a:ext cx="1504141" cy="1504141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D31B69-086A-FB47-8475-818CF90DAED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752365" y="4819977"/>
            <a:ext cx="1910946" cy="404813"/>
          </a:xfrm>
        </p:spPr>
        <p:txBody>
          <a:bodyPr>
            <a:noAutofit/>
          </a:bodyPr>
          <a:lstStyle>
            <a:lvl1pPr marL="7937" indent="0" algn="ctr">
              <a:buNone/>
              <a:defRPr sz="1400" b="1"/>
            </a:lvl1pPr>
            <a:lvl2pPr marL="0" indent="0">
              <a:buNone/>
              <a:defRPr sz="1300" b="1"/>
            </a:lvl2pPr>
            <a:lvl3pPr marL="0" indent="0">
              <a:buNone/>
              <a:defRPr sz="1300" b="1"/>
            </a:lvl3pPr>
            <a:lvl4pPr marL="1371600" indent="0">
              <a:buNone/>
              <a:defRPr sz="1300" b="1"/>
            </a:lvl4pPr>
            <a:lvl5pPr marL="1828800" indent="0">
              <a:buNone/>
              <a:defRPr sz="1300" b="1"/>
            </a:lvl5pPr>
          </a:lstStyle>
          <a:p>
            <a:pPr lvl="0"/>
            <a:r>
              <a:rPr lang="en-GB" dirty="0"/>
              <a:t>Arial Bold 14pt</a:t>
            </a:r>
            <a:br>
              <a:rPr lang="en-GB" dirty="0"/>
            </a:br>
            <a:r>
              <a:rPr lang="en-GB" dirty="0"/>
              <a:t>Navy Centred</a:t>
            </a:r>
            <a:endParaRPr lang="en-US" dirty="0"/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3E64D119-9BEC-A946-BF63-4CB04FFADF1F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2949246" y="4819977"/>
            <a:ext cx="1910946" cy="404813"/>
          </a:xfrm>
        </p:spPr>
        <p:txBody>
          <a:bodyPr>
            <a:noAutofit/>
          </a:bodyPr>
          <a:lstStyle>
            <a:lvl1pPr marL="7937" indent="0" algn="ctr">
              <a:buNone/>
              <a:defRPr sz="1400" b="1"/>
            </a:lvl1pPr>
            <a:lvl2pPr marL="0" indent="0">
              <a:buNone/>
              <a:defRPr sz="1300" b="1"/>
            </a:lvl2pPr>
            <a:lvl3pPr marL="0" indent="0">
              <a:buNone/>
              <a:defRPr sz="1300" b="1"/>
            </a:lvl3pPr>
            <a:lvl4pPr marL="1371600" indent="0">
              <a:buNone/>
              <a:defRPr sz="1300" b="1"/>
            </a:lvl4pPr>
            <a:lvl5pPr marL="1828800" indent="0">
              <a:buNone/>
              <a:defRPr sz="1300" b="1"/>
            </a:lvl5pPr>
          </a:lstStyle>
          <a:p>
            <a:pPr lvl="0"/>
            <a:r>
              <a:rPr lang="en-GB" dirty="0"/>
              <a:t>Arial Bold 14pt</a:t>
            </a:r>
            <a:br>
              <a:rPr lang="en-GB" dirty="0"/>
            </a:br>
            <a:r>
              <a:rPr lang="en-GB" dirty="0"/>
              <a:t>Navy Centred</a:t>
            </a:r>
            <a:endParaRPr lang="en-US" dirty="0"/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61CF4D88-2334-8C4C-B7AC-E1EA4C609CFF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5140527" y="4819977"/>
            <a:ext cx="1910946" cy="404813"/>
          </a:xfrm>
        </p:spPr>
        <p:txBody>
          <a:bodyPr>
            <a:noAutofit/>
          </a:bodyPr>
          <a:lstStyle>
            <a:lvl1pPr marL="7937" indent="0" algn="ctr">
              <a:buNone/>
              <a:defRPr sz="1400" b="1"/>
            </a:lvl1pPr>
            <a:lvl2pPr marL="0" indent="0">
              <a:buNone/>
              <a:defRPr sz="1300" b="1"/>
            </a:lvl2pPr>
            <a:lvl3pPr marL="0" indent="0">
              <a:buNone/>
              <a:defRPr sz="1300" b="1"/>
            </a:lvl3pPr>
            <a:lvl4pPr marL="1371600" indent="0">
              <a:buNone/>
              <a:defRPr sz="1300" b="1"/>
            </a:lvl4pPr>
            <a:lvl5pPr marL="1828800" indent="0">
              <a:buNone/>
              <a:defRPr sz="1300" b="1"/>
            </a:lvl5pPr>
          </a:lstStyle>
          <a:p>
            <a:pPr lvl="0"/>
            <a:r>
              <a:rPr lang="en-GB" dirty="0"/>
              <a:t>Arial Bold 14pt</a:t>
            </a:r>
            <a:br>
              <a:rPr lang="en-GB" dirty="0"/>
            </a:br>
            <a:r>
              <a:rPr lang="en-GB" dirty="0"/>
              <a:t>Navy Centred</a:t>
            </a:r>
            <a:endParaRPr lang="en-US" dirty="0"/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71FB9CDD-DADF-A541-B888-CD8E741E608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343008" y="4819977"/>
            <a:ext cx="1910946" cy="404813"/>
          </a:xfrm>
        </p:spPr>
        <p:txBody>
          <a:bodyPr>
            <a:noAutofit/>
          </a:bodyPr>
          <a:lstStyle>
            <a:lvl1pPr marL="7937" indent="0" algn="ctr">
              <a:buNone/>
              <a:defRPr sz="1400" b="1"/>
            </a:lvl1pPr>
            <a:lvl2pPr marL="0" indent="0">
              <a:buNone/>
              <a:defRPr sz="1300" b="1"/>
            </a:lvl2pPr>
            <a:lvl3pPr marL="0" indent="0">
              <a:buNone/>
              <a:defRPr sz="1300" b="1"/>
            </a:lvl3pPr>
            <a:lvl4pPr marL="1371600" indent="0">
              <a:buNone/>
              <a:defRPr sz="1300" b="1"/>
            </a:lvl4pPr>
            <a:lvl5pPr marL="1828800" indent="0">
              <a:buNone/>
              <a:defRPr sz="1300" b="1"/>
            </a:lvl5pPr>
          </a:lstStyle>
          <a:p>
            <a:pPr lvl="0"/>
            <a:r>
              <a:rPr lang="en-GB" dirty="0"/>
              <a:t>Arial Bold 14pt</a:t>
            </a:r>
            <a:br>
              <a:rPr lang="en-GB" dirty="0"/>
            </a:br>
            <a:r>
              <a:rPr lang="en-GB" dirty="0"/>
              <a:t>Navy Centred</a:t>
            </a:r>
            <a:endParaRPr lang="en-US" dirty="0"/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13F94F67-D697-C24E-80DE-844D30C325B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545489" y="4819977"/>
            <a:ext cx="1910946" cy="404813"/>
          </a:xfrm>
        </p:spPr>
        <p:txBody>
          <a:bodyPr>
            <a:noAutofit/>
          </a:bodyPr>
          <a:lstStyle>
            <a:lvl1pPr marL="7937" indent="0" algn="ctr">
              <a:buNone/>
              <a:defRPr sz="1400" b="1"/>
            </a:lvl1pPr>
            <a:lvl2pPr marL="0" indent="0">
              <a:buNone/>
              <a:defRPr sz="1300" b="1"/>
            </a:lvl2pPr>
            <a:lvl3pPr marL="0" indent="0">
              <a:buNone/>
              <a:defRPr sz="1300" b="1"/>
            </a:lvl3pPr>
            <a:lvl4pPr marL="1371600" indent="0">
              <a:buNone/>
              <a:defRPr sz="1300" b="1"/>
            </a:lvl4pPr>
            <a:lvl5pPr marL="1828800" indent="0">
              <a:buNone/>
              <a:defRPr sz="1300" b="1"/>
            </a:lvl5pPr>
          </a:lstStyle>
          <a:p>
            <a:pPr lvl="0"/>
            <a:r>
              <a:rPr lang="en-GB" dirty="0"/>
              <a:t>Arial Bold 14pt</a:t>
            </a:r>
            <a:br>
              <a:rPr lang="en-GB" dirty="0"/>
            </a:br>
            <a:r>
              <a:rPr lang="en-GB" dirty="0"/>
              <a:t>Navy Centred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647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small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E81B51C-56EE-B446-BD41-C5129590D1A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19850" y="944562"/>
            <a:ext cx="4824413" cy="4132261"/>
          </a:xfrm>
        </p:spPr>
        <p:txBody>
          <a:bodyPr/>
          <a:lstStyle/>
          <a:p>
            <a:pPr lvl="0"/>
            <a:r>
              <a:rPr lang="en-GB" dirty="0"/>
              <a:t>Arial Regular 15pt white (gold bullet)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F3B7769-55A3-AB48-BEC3-72F037BC5052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960057" y="2865435"/>
            <a:ext cx="4812093" cy="2211387"/>
          </a:xfrm>
        </p:spPr>
        <p:txBody>
          <a:bodyPr>
            <a:normAutofit/>
          </a:bodyPr>
          <a:lstStyle>
            <a:lvl1pPr marL="7937" indent="0">
              <a:buNone/>
              <a:defRPr sz="2000" b="1">
                <a:solidFill>
                  <a:srgbClr val="FCB400"/>
                </a:solidFill>
              </a:defRPr>
            </a:lvl1pPr>
          </a:lstStyle>
          <a:p>
            <a:pPr lvl="0"/>
            <a:r>
              <a:rPr lang="en-GB" dirty="0"/>
              <a:t>Arial Bold 20pt, Gold</a:t>
            </a:r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94E14C86-E85A-6046-8DE4-8CE1866B954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6882" y="947485"/>
            <a:ext cx="4812093" cy="512448"/>
          </a:xfrm>
        </p:spPr>
        <p:txBody>
          <a:bodyPr wrap="square" anchor="t" anchorCtr="0">
            <a:spAutoFit/>
          </a:bodyPr>
          <a:lstStyle/>
          <a:p>
            <a:r>
              <a:rPr lang="en-GB" dirty="0"/>
              <a:t>Arial Bold 37pt white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833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6.png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954CDA-5D56-7F47-8093-748C5C40FB7F}"/>
              </a:ext>
            </a:extLst>
          </p:cNvPr>
          <p:cNvSpPr/>
          <p:nvPr userDrawn="1"/>
        </p:nvSpPr>
        <p:spPr>
          <a:xfrm>
            <a:off x="0" y="0"/>
            <a:ext cx="12301979" cy="6858000"/>
          </a:xfrm>
          <a:prstGeom prst="rect">
            <a:avLst/>
          </a:prstGeom>
          <a:solidFill>
            <a:srgbClr val="0000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B22A12-8124-A447-A2D7-4AC0761DB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82" y="365125"/>
            <a:ext cx="10515600" cy="13255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31801A-BB39-8347-B985-1763A826DA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6882" y="2055813"/>
            <a:ext cx="10515600" cy="324173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7479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6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5425" indent="-217488" algn="l" defTabSz="914400" rtl="0" eaLnBrk="1" latinLnBrk="0" hangingPunct="1">
        <a:lnSpc>
          <a:spcPct val="90000"/>
        </a:lnSpc>
        <a:spcBef>
          <a:spcPts val="1000"/>
        </a:spcBef>
        <a:buClr>
          <a:srgbClr val="FCB400"/>
        </a:buClr>
        <a:buFont typeface="Arial" panose="020B0604020202020204" pitchFamily="34" charset="0"/>
        <a:buChar char="•"/>
        <a:tabLst/>
        <a:defRPr sz="1500" b="0" kern="1200">
          <a:solidFill>
            <a:schemeClr val="bg1"/>
          </a:solidFill>
          <a:latin typeface="+mn-lt"/>
          <a:ea typeface="+mn-ea"/>
          <a:cs typeface="+mn-cs"/>
        </a:defRPr>
      </a:lvl1pPr>
      <a:lvl2pPr marL="261938" indent="-261938" algn="l" defTabSz="914400" rtl="0" eaLnBrk="1" latinLnBrk="0" hangingPunct="1">
        <a:lnSpc>
          <a:spcPct val="90000"/>
        </a:lnSpc>
        <a:spcBef>
          <a:spcPts val="500"/>
        </a:spcBef>
        <a:buClr>
          <a:srgbClr val="FCB400"/>
        </a:buClr>
        <a:buFont typeface="Arial" panose="020B0604020202020204" pitchFamily="34" charset="0"/>
        <a:buChar char="•"/>
        <a:tabLst/>
        <a:defRPr sz="2200" kern="1200">
          <a:solidFill>
            <a:schemeClr val="bg1"/>
          </a:solidFill>
          <a:latin typeface="+mn-lt"/>
          <a:ea typeface="+mn-ea"/>
          <a:cs typeface="+mn-cs"/>
        </a:defRPr>
      </a:lvl2pPr>
      <a:lvl3pPr marL="261938" indent="-261938" algn="l" defTabSz="914400" rtl="0" eaLnBrk="1" latinLnBrk="0" hangingPunct="1">
        <a:lnSpc>
          <a:spcPct val="90000"/>
        </a:lnSpc>
        <a:spcBef>
          <a:spcPts val="500"/>
        </a:spcBef>
        <a:buClr>
          <a:srgbClr val="FCB400"/>
        </a:buClr>
        <a:buFont typeface="Arial" panose="020B0604020202020204" pitchFamily="34" charset="0"/>
        <a:buChar char="•"/>
        <a:tabLst/>
        <a:defRPr sz="15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97">
          <p15:clr>
            <a:srgbClr val="F26B43"/>
          </p15:clr>
        </p15:guide>
        <p15:guide id="2" pos="7083">
          <p15:clr>
            <a:srgbClr val="F26B43"/>
          </p15:clr>
        </p15:guide>
        <p15:guide id="3" pos="3840">
          <p15:clr>
            <a:srgbClr val="F26B43"/>
          </p15:clr>
        </p15:guide>
        <p15:guide id="4" pos="3636">
          <p15:clr>
            <a:srgbClr val="F26B43"/>
          </p15:clr>
        </p15:guide>
        <p15:guide id="5" pos="4044">
          <p15:clr>
            <a:srgbClr val="F26B43"/>
          </p15:clr>
        </p15:guide>
        <p15:guide id="6" orient="horz" pos="595">
          <p15:clr>
            <a:srgbClr val="F26B43"/>
          </p15:clr>
        </p15:guide>
        <p15:guide id="7" orient="horz" pos="3725">
          <p15:clr>
            <a:srgbClr val="F26B43"/>
          </p15:clr>
        </p15:guide>
        <p15:guide id="8" orient="horz" pos="3997">
          <p15:clr>
            <a:srgbClr val="F26B43"/>
          </p15:clr>
        </p15:guide>
        <p15:guide id="9" pos="1617" userDrawn="1">
          <p15:clr>
            <a:srgbClr val="C35EA4"/>
          </p15:clr>
        </p15:guide>
        <p15:guide id="10" pos="4588" userDrawn="1">
          <p15:clr>
            <a:srgbClr val="C35EA4"/>
          </p15:clr>
        </p15:guide>
        <p15:guide id="11" orient="horz" pos="2001" userDrawn="1">
          <p15:clr>
            <a:srgbClr val="C35EA4"/>
          </p15:clr>
        </p15:guide>
        <p15:guide id="12" orient="horz" pos="3498" userDrawn="1">
          <p15:clr>
            <a:srgbClr val="C35EA4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954CDA-5D56-7F47-8093-748C5C40FB7F}"/>
              </a:ext>
            </a:extLst>
          </p:cNvPr>
          <p:cNvSpPr/>
          <p:nvPr userDrawn="1"/>
        </p:nvSpPr>
        <p:spPr>
          <a:xfrm>
            <a:off x="0" y="0"/>
            <a:ext cx="12301979" cy="6858000"/>
          </a:xfrm>
          <a:prstGeom prst="rect">
            <a:avLst/>
          </a:prstGeom>
          <a:solidFill>
            <a:srgbClr val="0000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B22A12-8124-A447-A2D7-4AC0761DB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82" y="365125"/>
            <a:ext cx="10515600" cy="13255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31801A-BB39-8347-B985-1763A826DA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6882" y="2055813"/>
            <a:ext cx="10515600" cy="324173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6256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6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5425" indent="-217488" algn="l" defTabSz="914400" rtl="0" eaLnBrk="1" latinLnBrk="0" hangingPunct="1">
        <a:lnSpc>
          <a:spcPct val="90000"/>
        </a:lnSpc>
        <a:spcBef>
          <a:spcPts val="1000"/>
        </a:spcBef>
        <a:buClr>
          <a:srgbClr val="FCB400"/>
        </a:buClr>
        <a:buFont typeface="Arial" panose="020B0604020202020204" pitchFamily="34" charset="0"/>
        <a:buChar char="•"/>
        <a:tabLst/>
        <a:defRPr sz="1500" b="0" kern="1200">
          <a:solidFill>
            <a:schemeClr val="bg1"/>
          </a:solidFill>
          <a:latin typeface="+mn-lt"/>
          <a:ea typeface="+mn-ea"/>
          <a:cs typeface="+mn-cs"/>
        </a:defRPr>
      </a:lvl1pPr>
      <a:lvl2pPr marL="261938" indent="-261938" algn="l" defTabSz="914400" rtl="0" eaLnBrk="1" latinLnBrk="0" hangingPunct="1">
        <a:lnSpc>
          <a:spcPct val="90000"/>
        </a:lnSpc>
        <a:spcBef>
          <a:spcPts val="500"/>
        </a:spcBef>
        <a:buClr>
          <a:srgbClr val="FCB400"/>
        </a:buClr>
        <a:buFont typeface="Arial" panose="020B0604020202020204" pitchFamily="34" charset="0"/>
        <a:buChar char="•"/>
        <a:tabLst/>
        <a:defRPr sz="2200" kern="1200">
          <a:solidFill>
            <a:schemeClr val="bg1"/>
          </a:solidFill>
          <a:latin typeface="+mn-lt"/>
          <a:ea typeface="+mn-ea"/>
          <a:cs typeface="+mn-cs"/>
        </a:defRPr>
      </a:lvl2pPr>
      <a:lvl3pPr marL="261938" indent="-261938" algn="l" defTabSz="914400" rtl="0" eaLnBrk="1" latinLnBrk="0" hangingPunct="1">
        <a:lnSpc>
          <a:spcPct val="90000"/>
        </a:lnSpc>
        <a:spcBef>
          <a:spcPts val="500"/>
        </a:spcBef>
        <a:buClr>
          <a:srgbClr val="FCB400"/>
        </a:buClr>
        <a:buFont typeface="Arial" panose="020B0604020202020204" pitchFamily="34" charset="0"/>
        <a:buChar char="•"/>
        <a:tabLst/>
        <a:defRPr sz="15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3840">
          <p15:clr>
            <a:srgbClr val="F26B43"/>
          </p15:clr>
        </p15:guide>
        <p15:guide id="4" pos="2434" userDrawn="1">
          <p15:clr>
            <a:srgbClr val="F26B43"/>
          </p15:clr>
        </p15:guide>
        <p15:guide id="5" pos="5246" userDrawn="1">
          <p15:clr>
            <a:srgbClr val="F26B43"/>
          </p15:clr>
        </p15:guide>
        <p15:guide id="6" orient="horz" pos="1638" userDrawn="1">
          <p15:clr>
            <a:srgbClr val="F26B43"/>
          </p15:clr>
        </p15:guide>
        <p15:guide id="7" orient="horz" pos="3680" userDrawn="1">
          <p15:clr>
            <a:srgbClr val="F26B43"/>
          </p15:clr>
        </p15:guide>
        <p15:guide id="13" orient="horz" pos="2047" userDrawn="1">
          <p15:clr>
            <a:srgbClr val="F26B43"/>
          </p15:clr>
        </p15:guide>
        <p15:guide id="14" orient="horz" pos="3612" userDrawn="1">
          <p15:clr>
            <a:srgbClr val="F26B43"/>
          </p15:clr>
        </p15:guide>
        <p15:guide id="15" orient="horz" pos="3453" userDrawn="1">
          <p15:clr>
            <a:srgbClr val="F26B43"/>
          </p15:clr>
        </p15:guide>
        <p15:guide id="16" orient="horz" pos="3339" userDrawn="1">
          <p15:clr>
            <a:srgbClr val="F26B43"/>
          </p15:clr>
        </p15:guide>
        <p15:guide id="17" pos="3137" userDrawn="1">
          <p15:clr>
            <a:srgbClr val="FDE53C"/>
          </p15:clr>
        </p15:guide>
        <p15:guide id="18" pos="4543" userDrawn="1">
          <p15:clr>
            <a:srgbClr val="FDE53C"/>
          </p15:clr>
        </p15:guide>
        <p15:guide id="19" pos="2094" userDrawn="1">
          <p15:clr>
            <a:srgbClr val="FDE53C"/>
          </p15:clr>
        </p15:guide>
        <p15:guide id="20" pos="5586" userDrawn="1">
          <p15:clr>
            <a:srgbClr val="FDE53C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>
            <a:extLst>
              <a:ext uri="{FF2B5EF4-FFF2-40B4-BE49-F238E27FC236}">
                <a16:creationId xmlns:a16="http://schemas.microsoft.com/office/drawing/2014/main" id="{37C02CB0-4722-4145-885A-812FE312B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82" y="882239"/>
            <a:ext cx="10515600" cy="637097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D9F3422C-FD64-1946-B7B7-FA4398266F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6882" y="1951854"/>
            <a:ext cx="10515600" cy="324173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49219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6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600" b="1" kern="1200" spc="40" baseline="0">
          <a:solidFill>
            <a:srgbClr val="000053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pos="597" userDrawn="1">
          <p15:clr>
            <a:srgbClr val="F26B43"/>
          </p15:clr>
        </p15:guide>
        <p15:guide id="3" pos="7083" userDrawn="1">
          <p15:clr>
            <a:srgbClr val="F26B43"/>
          </p15:clr>
        </p15:guide>
        <p15:guide id="4" pos="3636" userDrawn="1">
          <p15:clr>
            <a:srgbClr val="F26B43"/>
          </p15:clr>
        </p15:guide>
        <p15:guide id="5" pos="4044" userDrawn="1">
          <p15:clr>
            <a:srgbClr val="F26B43"/>
          </p15:clr>
        </p15:guide>
        <p15:guide id="6" orient="horz" pos="2273" userDrawn="1">
          <p15:clr>
            <a:srgbClr val="F26B43"/>
          </p15:clr>
        </p15:guide>
        <p15:guide id="7" orient="horz" pos="2546" userDrawn="1">
          <p15:clr>
            <a:srgbClr val="F26B43"/>
          </p15:clr>
        </p15:guide>
        <p15:guide id="8" pos="5949" userDrawn="1">
          <p15:clr>
            <a:srgbClr val="C35EA4"/>
          </p15:clr>
        </p15:guide>
        <p15:guide id="9" orient="horz" pos="913" userDrawn="1">
          <p15:clr>
            <a:srgbClr val="C35EA4"/>
          </p15:clr>
        </p15:guide>
        <p15:guide id="10" orient="horz" pos="3770" userDrawn="1">
          <p15:clr>
            <a:srgbClr val="C35EA4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B22A12-8124-A447-A2D7-4AC0761DB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82" y="954108"/>
            <a:ext cx="10515600" cy="51244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31801A-BB39-8347-B985-1763A826DA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6882" y="2055813"/>
            <a:ext cx="10515600" cy="324173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09FFF4-7A30-8443-997A-57FE1D4F28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90F38-1BBF-1543-96CE-CEC01FCF8610}" type="datetimeFigureOut">
              <a:rPr lang="en-US" smtClean="0"/>
              <a:t>10/12/23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B0BF42-1B7A-664C-AC3F-CD6E20CBD3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634A6-4BEF-DE49-B230-766348A07A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B5CD3-ED8F-3746-B270-E884BCD0E36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Slide Number Placeholder 4">
            <a:extLst>
              <a:ext uri="{FF2B5EF4-FFF2-40B4-BE49-F238E27FC236}">
                <a16:creationId xmlns:a16="http://schemas.microsoft.com/office/drawing/2014/main" id="{AD98DE26-42D1-4B4F-AA85-2D4F440A62F3}"/>
              </a:ext>
            </a:extLst>
          </p:cNvPr>
          <p:cNvSpPr txBox="1">
            <a:spLocks/>
          </p:cNvSpPr>
          <p:nvPr userDrawn="1"/>
        </p:nvSpPr>
        <p:spPr>
          <a:xfrm>
            <a:off x="1531707" y="6056069"/>
            <a:ext cx="5010807" cy="15388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rgbClr val="00005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b="1" spc="19" dirty="0">
                <a:solidFill>
                  <a:srgbClr val="000053"/>
                </a:solidFill>
              </a:rPr>
              <a:t>CREATING VALUE WITH INFORMATION RESILIENCE</a:t>
            </a:r>
            <a:r>
              <a:rPr lang="en-AU" b="1" spc="19" dirty="0">
                <a:solidFill>
                  <a:schemeClr val="bg1"/>
                </a:solidFill>
              </a:rPr>
              <a:t> </a:t>
            </a:r>
            <a:r>
              <a:rPr lang="en-AU" b="1" dirty="0">
                <a:solidFill>
                  <a:srgbClr val="FCB400"/>
                </a:solidFill>
              </a:rPr>
              <a:t>|  </a:t>
            </a:r>
            <a:r>
              <a:rPr lang="en-US" dirty="0">
                <a:solidFill>
                  <a:srgbClr val="FCB400"/>
                </a:solidFill>
              </a:rPr>
              <a:t>P</a:t>
            </a:r>
            <a:fld id="{9F0B5CD3-ED8F-3746-B270-E884BCD0E36E}" type="slidenum">
              <a:rPr lang="en-US" smtClean="0">
                <a:solidFill>
                  <a:srgbClr val="FCB400"/>
                </a:solidFill>
              </a:rPr>
              <a:pPr/>
              <a:t>‹#›</a:t>
            </a:fld>
            <a:endParaRPr lang="en-US" dirty="0">
              <a:solidFill>
                <a:srgbClr val="FCB400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57864CC-5DC0-594A-8415-08BA6565E6F5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rcRect/>
          <a:stretch/>
        </p:blipFill>
        <p:spPr>
          <a:xfrm>
            <a:off x="9348559" y="5910507"/>
            <a:ext cx="1873705" cy="42189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E509097-F70F-074C-8024-7D2C954D69E1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47737" y="5963619"/>
            <a:ext cx="443123" cy="32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538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700" b="1" kern="1200">
          <a:solidFill>
            <a:srgbClr val="000053"/>
          </a:solidFill>
          <a:latin typeface="+mj-lt"/>
          <a:ea typeface="+mj-ea"/>
          <a:cs typeface="+mj-cs"/>
        </a:defRPr>
      </a:lvl1pPr>
    </p:titleStyle>
    <p:bodyStyle>
      <a:lvl1pPr marL="225425" indent="-217488" algn="l" defTabSz="914400" rtl="0" eaLnBrk="1" latinLnBrk="0" hangingPunct="1">
        <a:lnSpc>
          <a:spcPct val="90000"/>
        </a:lnSpc>
        <a:spcBef>
          <a:spcPts val="1000"/>
        </a:spcBef>
        <a:buClr>
          <a:srgbClr val="FCB400"/>
        </a:buClr>
        <a:buFont typeface="Arial" panose="020B0604020202020204" pitchFamily="34" charset="0"/>
        <a:buChar char="•"/>
        <a:tabLst/>
        <a:defRPr sz="1500" b="0" kern="1200">
          <a:solidFill>
            <a:srgbClr val="000053"/>
          </a:solidFill>
          <a:latin typeface="+mn-lt"/>
          <a:ea typeface="+mn-ea"/>
          <a:cs typeface="+mn-cs"/>
        </a:defRPr>
      </a:lvl1pPr>
      <a:lvl2pPr marL="261938" indent="-261938" algn="l" defTabSz="914400" rtl="0" eaLnBrk="1" latinLnBrk="0" hangingPunct="1">
        <a:lnSpc>
          <a:spcPct val="90000"/>
        </a:lnSpc>
        <a:spcBef>
          <a:spcPts val="500"/>
        </a:spcBef>
        <a:buClr>
          <a:srgbClr val="FCB400"/>
        </a:buClr>
        <a:buFont typeface="Arial" panose="020B0604020202020204" pitchFamily="34" charset="0"/>
        <a:buChar char="•"/>
        <a:tabLst/>
        <a:defRPr sz="2200" kern="1200">
          <a:solidFill>
            <a:schemeClr val="bg1"/>
          </a:solidFill>
          <a:latin typeface="+mn-lt"/>
          <a:ea typeface="+mn-ea"/>
          <a:cs typeface="+mn-cs"/>
        </a:defRPr>
      </a:lvl2pPr>
      <a:lvl3pPr marL="261938" indent="-261938" algn="l" defTabSz="914400" rtl="0" eaLnBrk="1" latinLnBrk="0" hangingPunct="1">
        <a:lnSpc>
          <a:spcPct val="90000"/>
        </a:lnSpc>
        <a:spcBef>
          <a:spcPts val="500"/>
        </a:spcBef>
        <a:buClr>
          <a:srgbClr val="FCB400"/>
        </a:buClr>
        <a:buFont typeface="Arial" panose="020B0604020202020204" pitchFamily="34" charset="0"/>
        <a:buChar char="•"/>
        <a:tabLst/>
        <a:defRPr sz="15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97">
          <p15:clr>
            <a:srgbClr val="F26B43"/>
          </p15:clr>
        </p15:guide>
        <p15:guide id="2" pos="7083">
          <p15:clr>
            <a:srgbClr val="F26B43"/>
          </p15:clr>
        </p15:guide>
        <p15:guide id="3" pos="3840">
          <p15:clr>
            <a:srgbClr val="F26B43"/>
          </p15:clr>
        </p15:guide>
        <p15:guide id="4" pos="3636">
          <p15:clr>
            <a:srgbClr val="F26B43"/>
          </p15:clr>
        </p15:guide>
        <p15:guide id="5" pos="4044">
          <p15:clr>
            <a:srgbClr val="F26B43"/>
          </p15:clr>
        </p15:guide>
        <p15:guide id="6" orient="horz" pos="595">
          <p15:clr>
            <a:srgbClr val="F26B43"/>
          </p15:clr>
        </p15:guide>
        <p15:guide id="7" orient="horz" pos="3725">
          <p15:clr>
            <a:srgbClr val="F26B43"/>
          </p15:clr>
        </p15:guide>
        <p15:guide id="8" orient="horz" pos="399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954CDA-5D56-7F47-8093-748C5C40FB7F}"/>
              </a:ext>
            </a:extLst>
          </p:cNvPr>
          <p:cNvSpPr/>
          <p:nvPr userDrawn="1"/>
        </p:nvSpPr>
        <p:spPr>
          <a:xfrm>
            <a:off x="0" y="0"/>
            <a:ext cx="12301979" cy="6858000"/>
          </a:xfrm>
          <a:prstGeom prst="rect">
            <a:avLst/>
          </a:prstGeom>
          <a:solidFill>
            <a:srgbClr val="0000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B22A12-8124-A447-A2D7-4AC0761DB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82" y="365125"/>
            <a:ext cx="10515600" cy="13255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31801A-BB39-8347-B985-1763A826DA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6882" y="2055813"/>
            <a:ext cx="10515600" cy="324173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09FFF4-7A30-8443-997A-57FE1D4F28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90F38-1BBF-1543-96CE-CEC01FCF8610}" type="datetimeFigureOut">
              <a:rPr lang="en-US" smtClean="0"/>
              <a:t>10/12/23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B0BF42-1B7A-664C-AC3F-CD6E20CBD3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634A6-4BEF-DE49-B230-766348A07A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B5CD3-ED8F-3746-B270-E884BCD0E36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Slide Number Placeholder 4">
            <a:extLst>
              <a:ext uri="{FF2B5EF4-FFF2-40B4-BE49-F238E27FC236}">
                <a16:creationId xmlns:a16="http://schemas.microsoft.com/office/drawing/2014/main" id="{AD98DE26-42D1-4B4F-AA85-2D4F440A62F3}"/>
              </a:ext>
            </a:extLst>
          </p:cNvPr>
          <p:cNvSpPr txBox="1">
            <a:spLocks/>
          </p:cNvSpPr>
          <p:nvPr userDrawn="1"/>
        </p:nvSpPr>
        <p:spPr>
          <a:xfrm>
            <a:off x="1531707" y="6056069"/>
            <a:ext cx="5010807" cy="15388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rgbClr val="00005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b="1" spc="19" dirty="0">
                <a:solidFill>
                  <a:schemeClr val="bg1"/>
                </a:solidFill>
              </a:rPr>
              <a:t>CREATING VALUE WITH INFORMATION RESILIENCE </a:t>
            </a:r>
            <a:r>
              <a:rPr lang="en-AU" b="1" dirty="0">
                <a:solidFill>
                  <a:schemeClr val="bg1"/>
                </a:solidFill>
              </a:rPr>
              <a:t>|  </a:t>
            </a:r>
            <a:r>
              <a:rPr lang="en-US" dirty="0">
                <a:solidFill>
                  <a:srgbClr val="FCB400"/>
                </a:solidFill>
              </a:rPr>
              <a:t>P</a:t>
            </a:r>
            <a:fld id="{9F0B5CD3-ED8F-3746-B270-E884BCD0E36E}" type="slidenum">
              <a:rPr lang="en-US" smtClean="0">
                <a:solidFill>
                  <a:srgbClr val="FCB400"/>
                </a:solidFill>
              </a:rPr>
              <a:pPr/>
              <a:t>‹#›</a:t>
            </a:fld>
            <a:endParaRPr lang="en-US" dirty="0">
              <a:solidFill>
                <a:srgbClr val="FCB400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57864CC-5DC0-594A-8415-08BA6565E6F5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rcRect/>
          <a:stretch/>
        </p:blipFill>
        <p:spPr>
          <a:xfrm>
            <a:off x="9326562" y="5910507"/>
            <a:ext cx="1917700" cy="42189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E509097-F70F-074C-8024-7D2C954D69E1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47737" y="5963619"/>
            <a:ext cx="443123" cy="32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886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63" r:id="rId3"/>
    <p:sldLayoutId id="2147483664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7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5425" indent="-217488" algn="l" defTabSz="914400" rtl="0" eaLnBrk="1" latinLnBrk="0" hangingPunct="1">
        <a:lnSpc>
          <a:spcPct val="90000"/>
        </a:lnSpc>
        <a:spcBef>
          <a:spcPts val="1000"/>
        </a:spcBef>
        <a:buClr>
          <a:srgbClr val="FCB400"/>
        </a:buClr>
        <a:buFont typeface="Arial" panose="020B0604020202020204" pitchFamily="34" charset="0"/>
        <a:buChar char="•"/>
        <a:tabLst/>
        <a:defRPr sz="1500" b="0" kern="1200">
          <a:solidFill>
            <a:schemeClr val="bg1"/>
          </a:solidFill>
          <a:latin typeface="+mn-lt"/>
          <a:ea typeface="+mn-ea"/>
          <a:cs typeface="+mn-cs"/>
        </a:defRPr>
      </a:lvl1pPr>
      <a:lvl2pPr marL="261938" indent="-261938" algn="l" defTabSz="914400" rtl="0" eaLnBrk="1" latinLnBrk="0" hangingPunct="1">
        <a:lnSpc>
          <a:spcPct val="90000"/>
        </a:lnSpc>
        <a:spcBef>
          <a:spcPts val="500"/>
        </a:spcBef>
        <a:buClr>
          <a:srgbClr val="FCB400"/>
        </a:buClr>
        <a:buFont typeface="Arial" panose="020B0604020202020204" pitchFamily="34" charset="0"/>
        <a:buChar char="•"/>
        <a:tabLst/>
        <a:defRPr sz="2200" kern="1200">
          <a:solidFill>
            <a:schemeClr val="bg1"/>
          </a:solidFill>
          <a:latin typeface="+mn-lt"/>
          <a:ea typeface="+mn-ea"/>
          <a:cs typeface="+mn-cs"/>
        </a:defRPr>
      </a:lvl2pPr>
      <a:lvl3pPr marL="261938" indent="-261938" algn="l" defTabSz="914400" rtl="0" eaLnBrk="1" latinLnBrk="0" hangingPunct="1">
        <a:lnSpc>
          <a:spcPct val="90000"/>
        </a:lnSpc>
        <a:spcBef>
          <a:spcPts val="500"/>
        </a:spcBef>
        <a:buClr>
          <a:srgbClr val="FCB400"/>
        </a:buClr>
        <a:buFont typeface="Arial" panose="020B0604020202020204" pitchFamily="34" charset="0"/>
        <a:buChar char="•"/>
        <a:tabLst/>
        <a:defRPr sz="15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97">
          <p15:clr>
            <a:srgbClr val="F26B43"/>
          </p15:clr>
        </p15:guide>
        <p15:guide id="2" pos="7083">
          <p15:clr>
            <a:srgbClr val="F26B43"/>
          </p15:clr>
        </p15:guide>
        <p15:guide id="3" pos="3840">
          <p15:clr>
            <a:srgbClr val="F26B43"/>
          </p15:clr>
        </p15:guide>
        <p15:guide id="4" pos="3636">
          <p15:clr>
            <a:srgbClr val="F26B43"/>
          </p15:clr>
        </p15:guide>
        <p15:guide id="5" pos="4044">
          <p15:clr>
            <a:srgbClr val="F26B43"/>
          </p15:clr>
        </p15:guide>
        <p15:guide id="6" orient="horz" pos="595">
          <p15:clr>
            <a:srgbClr val="F26B43"/>
          </p15:clr>
        </p15:guide>
        <p15:guide id="7" orient="horz" pos="3725">
          <p15:clr>
            <a:srgbClr val="F26B43"/>
          </p15:clr>
        </p15:guide>
        <p15:guide id="8" orient="horz" pos="399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534BFB77-A50E-4B07-115F-244DEE068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82" y="4041775"/>
            <a:ext cx="6500558" cy="637097"/>
          </a:xfrm>
        </p:spPr>
        <p:txBody>
          <a:bodyPr/>
          <a:lstStyle/>
          <a:p>
            <a:endParaRPr lang="en-US"/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7C3EB572-4A7B-42CE-F128-80E80DE98DE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56882" y="3429000"/>
            <a:ext cx="8786813" cy="221599"/>
          </a:xfrm>
        </p:spPr>
        <p:txBody>
          <a:bodyPr/>
          <a:lstStyle/>
          <a:p>
            <a:endParaRPr lang="en-US"/>
          </a:p>
        </p:txBody>
      </p:sp>
      <p:pic>
        <p:nvPicPr>
          <p:cNvPr id="3" name="Content Placeholder 2" descr="A blue and yellow logo&#10;&#10;Description automatically generated">
            <a:extLst>
              <a:ext uri="{FF2B5EF4-FFF2-40B4-BE49-F238E27FC236}">
                <a16:creationId xmlns:a16="http://schemas.microsoft.com/office/drawing/2014/main" id="{BC1BDC7C-F8B8-C710-E959-37E4C7834056}"/>
              </a:ext>
            </a:extLst>
          </p:cNvPr>
          <p:cNvPicPr>
            <a:picLocks noGrp="1" noChangeAspect="1"/>
          </p:cNvPicPr>
          <p:nvPr>
            <p:ph sz="quarter" idx="11"/>
          </p:nvPr>
        </p:nvPicPr>
        <p:blipFill>
          <a:blip r:embed="rId2"/>
          <a:stretch>
            <a:fillRect/>
          </a:stretch>
        </p:blipFill>
        <p:spPr>
          <a:xfrm>
            <a:off x="9406779" y="98478"/>
            <a:ext cx="2704868" cy="1000800"/>
          </a:xfrm>
          <a:noFill/>
        </p:spPr>
      </p:pic>
    </p:spTree>
    <p:extLst>
      <p:ext uri="{BB962C8B-B14F-4D97-AF65-F5344CB8AC3E}">
        <p14:creationId xmlns:p14="http://schemas.microsoft.com/office/powerpoint/2010/main" val="197573960"/>
      </p:ext>
    </p:extLst>
  </p:cSld>
  <p:clrMapOvr>
    <a:masterClrMapping/>
  </p:clrMapOvr>
</p:sld>
</file>

<file path=ppt/theme/theme1.xml><?xml version="1.0" encoding="utf-8"?>
<a:theme xmlns:a="http://schemas.openxmlformats.org/drawingml/2006/main" name="COVER">
  <a:themeElements>
    <a:clrScheme name="Arc Training Centre - Colours">
      <a:dk1>
        <a:srgbClr val="000053"/>
      </a:dk1>
      <a:lt1>
        <a:srgbClr val="FFFFFF"/>
      </a:lt1>
      <a:dk2>
        <a:srgbClr val="FCB300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OQ008 - Arc Training Centre - Powerpoint template - Final" id="{95E14476-22A2-6740-921A-9A3F2A2E8B01}" vid="{D385FABD-7099-964C-BB37-983FEE253704}"/>
    </a:ext>
  </a:extLst>
</a:theme>
</file>

<file path=ppt/theme/theme2.xml><?xml version="1.0" encoding="utf-8"?>
<a:theme xmlns:a="http://schemas.openxmlformats.org/drawingml/2006/main" name="BACK/END SLIDE">
  <a:themeElements>
    <a:clrScheme name="Arc Training Centre - Colours">
      <a:dk1>
        <a:srgbClr val="000053"/>
      </a:dk1>
      <a:lt1>
        <a:srgbClr val="FFFFFF"/>
      </a:lt1>
      <a:dk2>
        <a:srgbClr val="FCB300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OQ008 - Arc Training Centre - Powerpoint template - Final" id="{95E14476-22A2-6740-921A-9A3F2A2E8B01}" vid="{F921DC1A-0D9C-754C-9677-1AC8F93FD36A}"/>
    </a:ext>
  </a:extLst>
</a:theme>
</file>

<file path=ppt/theme/theme3.xml><?xml version="1.0" encoding="utf-8"?>
<a:theme xmlns:a="http://schemas.openxmlformats.org/drawingml/2006/main" name="SLIDE SEPARATOR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OQ008 - Arc Training Centre - Powerpoint template - Final" id="{95E14476-22A2-6740-921A-9A3F2A2E8B01}" vid="{71E164B1-67D9-444C-88D0-12143C15550F}"/>
    </a:ext>
  </a:extLst>
</a:theme>
</file>

<file path=ppt/theme/theme4.xml><?xml version="1.0" encoding="utf-8"?>
<a:theme xmlns:a="http://schemas.openxmlformats.org/drawingml/2006/main" name="CIRES - Light Slides">
  <a:themeElements>
    <a:clrScheme name="Arc Training Centre - Colours">
      <a:dk1>
        <a:srgbClr val="000053"/>
      </a:dk1>
      <a:lt1>
        <a:srgbClr val="FFFFFF"/>
      </a:lt1>
      <a:dk2>
        <a:srgbClr val="FCB300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OQ008 - Arc Training Centre - Powerpoint template - Final" id="{95E14476-22A2-6740-921A-9A3F2A2E8B01}" vid="{514DE60B-5D7F-A348-8B97-4B7385CE2280}"/>
    </a:ext>
  </a:extLst>
</a:theme>
</file>

<file path=ppt/theme/theme5.xml><?xml version="1.0" encoding="utf-8"?>
<a:theme xmlns:a="http://schemas.openxmlformats.org/drawingml/2006/main" name="CIRES - Dark Slides">
  <a:themeElements>
    <a:clrScheme name="Arc Training Centre - Colours">
      <a:dk1>
        <a:srgbClr val="000053"/>
      </a:dk1>
      <a:lt1>
        <a:srgbClr val="FFFFFF"/>
      </a:lt1>
      <a:dk2>
        <a:srgbClr val="FCB300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OQ008 - Arc Training Centre - Powerpoint template - Final" id="{95E14476-22A2-6740-921A-9A3F2A2E8B01}" vid="{D50C65AF-CD5D-4D4B-8308-EBFD09A9E9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COVER</Template>
  <TotalTime>14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COVER</vt:lpstr>
      <vt:lpstr>BACK/END SLIDE</vt:lpstr>
      <vt:lpstr>SLIDE SEPARATORS</vt:lpstr>
      <vt:lpstr>CIRES - Light Slides</vt:lpstr>
      <vt:lpstr>CIRES - Dark Slides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Kathleen Williamson</dc:creator>
  <cp:lastModifiedBy>Kathleen Williamson</cp:lastModifiedBy>
  <cp:revision>5</cp:revision>
  <dcterms:created xsi:type="dcterms:W3CDTF">2023-10-12T06:47:33Z</dcterms:created>
  <dcterms:modified xsi:type="dcterms:W3CDTF">2023-10-12T08:16:49Z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f488380-630a-4f55-a077-a19445e3f360_Enabled">
    <vt:lpwstr>true</vt:lpwstr>
  </property>
  <property fmtid="{D5CDD505-2E9C-101B-9397-08002B2CF9AE}" pid="3" name="MSIP_Label_0f488380-630a-4f55-a077-a19445e3f360_SetDate">
    <vt:lpwstr>2022-04-27T00:58:33Z</vt:lpwstr>
  </property>
  <property fmtid="{D5CDD505-2E9C-101B-9397-08002B2CF9AE}" pid="4" name="MSIP_Label_0f488380-630a-4f55-a077-a19445e3f360_Method">
    <vt:lpwstr>Standard</vt:lpwstr>
  </property>
  <property fmtid="{D5CDD505-2E9C-101B-9397-08002B2CF9AE}" pid="5" name="MSIP_Label_0f488380-630a-4f55-a077-a19445e3f360_Name">
    <vt:lpwstr>OFFICIAL - INTERNAL</vt:lpwstr>
  </property>
  <property fmtid="{D5CDD505-2E9C-101B-9397-08002B2CF9AE}" pid="6" name="MSIP_Label_0f488380-630a-4f55-a077-a19445e3f360_SiteId">
    <vt:lpwstr>b6e377cf-9db3-46cb-91a2-fad9605bb15c</vt:lpwstr>
  </property>
  <property fmtid="{D5CDD505-2E9C-101B-9397-08002B2CF9AE}" pid="7" name="MSIP_Label_0f488380-630a-4f55-a077-a19445e3f360_ActionId">
    <vt:lpwstr>0806bb95-9330-405b-a3ce-798bc137669b</vt:lpwstr>
  </property>
  <property fmtid="{D5CDD505-2E9C-101B-9397-08002B2CF9AE}" pid="8" name="MSIP_Label_0f488380-630a-4f55-a077-a19445e3f360_ContentBits">
    <vt:lpwstr>0</vt:lpwstr>
  </property>
</Properties>
</file>