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9" r:id="rId1"/>
    <p:sldMasterId id="2147483670" r:id="rId2"/>
    <p:sldMasterId id="2147483656" r:id="rId3"/>
    <p:sldMasterId id="2147483665" r:id="rId4"/>
    <p:sldMasterId id="2147483653" r:id="rId5"/>
  </p:sldMasterIdLst>
  <p:sldIdLst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400"/>
    <a:srgbClr val="00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E3226D-A79E-AF47-9713-6817EE24EA52}" v="3" dt="2024-09-19T06:07:59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leen Williamson" userId="975a8fa3-419d-4f61-bc16-72d40aae2c50" providerId="ADAL" clId="{7DE3226D-A79E-AF47-9713-6817EE24EA52}"/>
    <pc:docChg chg="undo custSel modSld">
      <pc:chgData name="Kathleen Williamson" userId="975a8fa3-419d-4f61-bc16-72d40aae2c50" providerId="ADAL" clId="{7DE3226D-A79E-AF47-9713-6817EE24EA52}" dt="2024-09-19T06:11:26.302" v="32" actId="14100"/>
      <pc:docMkLst>
        <pc:docMk/>
      </pc:docMkLst>
      <pc:sldChg chg="addSp delSp modSp mod">
        <pc:chgData name="Kathleen Williamson" userId="975a8fa3-419d-4f61-bc16-72d40aae2c50" providerId="ADAL" clId="{7DE3226D-A79E-AF47-9713-6817EE24EA52}" dt="2024-09-19T06:11:26.302" v="32" actId="14100"/>
        <pc:sldMkLst>
          <pc:docMk/>
          <pc:sldMk cId="3016604765" sldId="257"/>
        </pc:sldMkLst>
        <pc:spChg chg="add del mod">
          <ac:chgData name="Kathleen Williamson" userId="975a8fa3-419d-4f61-bc16-72d40aae2c50" providerId="ADAL" clId="{7DE3226D-A79E-AF47-9713-6817EE24EA52}" dt="2024-09-19T06:06:39.811" v="18" actId="478"/>
          <ac:spMkLst>
            <pc:docMk/>
            <pc:sldMk cId="3016604765" sldId="257"/>
            <ac:spMk id="3" creationId="{79DF9AE5-0B80-2662-335C-1BC813442E94}"/>
          </ac:spMkLst>
        </pc:spChg>
        <pc:spChg chg="add del mod">
          <ac:chgData name="Kathleen Williamson" userId="975a8fa3-419d-4f61-bc16-72d40aae2c50" providerId="ADAL" clId="{7DE3226D-A79E-AF47-9713-6817EE24EA52}" dt="2024-09-19T06:06:02.616" v="7" actId="931"/>
          <ac:spMkLst>
            <pc:docMk/>
            <pc:sldMk cId="3016604765" sldId="257"/>
            <ac:spMk id="7" creationId="{BA54419C-EDBC-33A3-C066-1017D39D6E11}"/>
          </ac:spMkLst>
        </pc:spChg>
        <pc:spChg chg="add del">
          <ac:chgData name="Kathleen Williamson" userId="975a8fa3-419d-4f61-bc16-72d40aae2c50" providerId="ADAL" clId="{7DE3226D-A79E-AF47-9713-6817EE24EA52}" dt="2024-09-19T06:08:08.063" v="27" actId="26606"/>
          <ac:spMkLst>
            <pc:docMk/>
            <pc:sldMk cId="3016604765" sldId="257"/>
            <ac:spMk id="36" creationId="{8817F0B9-5D26-2045-A214-8962104EEAEE}"/>
          </ac:spMkLst>
        </pc:spChg>
        <pc:spChg chg="del">
          <ac:chgData name="Kathleen Williamson" userId="975a8fa3-419d-4f61-bc16-72d40aae2c50" providerId="ADAL" clId="{7DE3226D-A79E-AF47-9713-6817EE24EA52}" dt="2024-09-19T06:05:23.076" v="1" actId="931"/>
          <ac:spMkLst>
            <pc:docMk/>
            <pc:sldMk cId="3016604765" sldId="257"/>
            <ac:spMk id="38" creationId="{10328A65-1781-E380-17FF-0A8D6E6A0945}"/>
          </ac:spMkLst>
        </pc:spChg>
        <pc:spChg chg="add">
          <ac:chgData name="Kathleen Williamson" userId="975a8fa3-419d-4f61-bc16-72d40aae2c50" providerId="ADAL" clId="{7DE3226D-A79E-AF47-9713-6817EE24EA52}" dt="2024-09-19T06:08:08.063" v="27" actId="26606"/>
          <ac:spMkLst>
            <pc:docMk/>
            <pc:sldMk cId="3016604765" sldId="257"/>
            <ac:spMk id="39" creationId="{13EE2231-6CBE-E7FD-299E-5167176110BD}"/>
          </ac:spMkLst>
        </pc:spChg>
        <pc:spChg chg="add">
          <ac:chgData name="Kathleen Williamson" userId="975a8fa3-419d-4f61-bc16-72d40aae2c50" providerId="ADAL" clId="{7DE3226D-A79E-AF47-9713-6817EE24EA52}" dt="2024-09-19T06:08:08.063" v="27" actId="26606"/>
          <ac:spMkLst>
            <pc:docMk/>
            <pc:sldMk cId="3016604765" sldId="257"/>
            <ac:spMk id="40" creationId="{9E53213A-91F1-6F31-8C82-A15082AE0E07}"/>
          </ac:spMkLst>
        </pc:spChg>
        <pc:spChg chg="add del">
          <ac:chgData name="Kathleen Williamson" userId="975a8fa3-419d-4f61-bc16-72d40aae2c50" providerId="ADAL" clId="{7DE3226D-A79E-AF47-9713-6817EE24EA52}" dt="2024-09-19T06:06:49.906" v="20" actId="26606"/>
          <ac:spMkLst>
            <pc:docMk/>
            <pc:sldMk cId="3016604765" sldId="257"/>
            <ac:spMk id="41" creationId="{919397B0-B5AC-E76E-A806-374833103B61}"/>
          </ac:spMkLst>
        </pc:spChg>
        <pc:spChg chg="add del">
          <ac:chgData name="Kathleen Williamson" userId="975a8fa3-419d-4f61-bc16-72d40aae2c50" providerId="ADAL" clId="{7DE3226D-A79E-AF47-9713-6817EE24EA52}" dt="2024-09-19T06:06:49.906" v="20" actId="26606"/>
          <ac:spMkLst>
            <pc:docMk/>
            <pc:sldMk cId="3016604765" sldId="257"/>
            <ac:spMk id="43" creationId="{1B74A176-14A3-417F-3CCE-7E9EBF2E2A50}"/>
          </ac:spMkLst>
        </pc:spChg>
        <pc:spChg chg="add del">
          <ac:chgData name="Kathleen Williamson" userId="975a8fa3-419d-4f61-bc16-72d40aae2c50" providerId="ADAL" clId="{7DE3226D-A79E-AF47-9713-6817EE24EA52}" dt="2024-09-19T06:06:51.870" v="22" actId="26606"/>
          <ac:spMkLst>
            <pc:docMk/>
            <pc:sldMk cId="3016604765" sldId="257"/>
            <ac:spMk id="45" creationId="{67F0E629-6F57-1650-332E-77FA994FB971}"/>
          </ac:spMkLst>
        </pc:spChg>
        <pc:spChg chg="add del">
          <ac:chgData name="Kathleen Williamson" userId="975a8fa3-419d-4f61-bc16-72d40aae2c50" providerId="ADAL" clId="{7DE3226D-A79E-AF47-9713-6817EE24EA52}" dt="2024-09-19T06:06:51.870" v="22" actId="26606"/>
          <ac:spMkLst>
            <pc:docMk/>
            <pc:sldMk cId="3016604765" sldId="257"/>
            <ac:spMk id="46" creationId="{FE1613B8-2919-6B2D-55FA-6F1FA95508D1}"/>
          </ac:spMkLst>
        </pc:spChg>
        <pc:spChg chg="add del">
          <ac:chgData name="Kathleen Williamson" userId="975a8fa3-419d-4f61-bc16-72d40aae2c50" providerId="ADAL" clId="{7DE3226D-A79E-AF47-9713-6817EE24EA52}" dt="2024-09-19T06:06:54.294" v="24" actId="26606"/>
          <ac:spMkLst>
            <pc:docMk/>
            <pc:sldMk cId="3016604765" sldId="257"/>
            <ac:spMk id="48" creationId="{919397B0-B5AC-E76E-A806-374833103B61}"/>
          </ac:spMkLst>
        </pc:spChg>
        <pc:spChg chg="add del">
          <ac:chgData name="Kathleen Williamson" userId="975a8fa3-419d-4f61-bc16-72d40aae2c50" providerId="ADAL" clId="{7DE3226D-A79E-AF47-9713-6817EE24EA52}" dt="2024-09-19T06:06:54.294" v="24" actId="26606"/>
          <ac:spMkLst>
            <pc:docMk/>
            <pc:sldMk cId="3016604765" sldId="257"/>
            <ac:spMk id="49" creationId="{1B74A176-14A3-417F-3CCE-7E9EBF2E2A50}"/>
          </ac:spMkLst>
        </pc:spChg>
        <pc:picChg chg="add del mod">
          <ac:chgData name="Kathleen Williamson" userId="975a8fa3-419d-4f61-bc16-72d40aae2c50" providerId="ADAL" clId="{7DE3226D-A79E-AF47-9713-6817EE24EA52}" dt="2024-09-19T06:05:45.602" v="6" actId="478"/>
          <ac:picMkLst>
            <pc:docMk/>
            <pc:sldMk cId="3016604765" sldId="257"/>
            <ac:picMk id="5" creationId="{74102C41-95E0-E63C-4577-966BF6DBEF3D}"/>
          </ac:picMkLst>
        </pc:picChg>
        <pc:picChg chg="add mod">
          <ac:chgData name="Kathleen Williamson" userId="975a8fa3-419d-4f61-bc16-72d40aae2c50" providerId="ADAL" clId="{7DE3226D-A79E-AF47-9713-6817EE24EA52}" dt="2024-09-19T06:11:26.302" v="32" actId="14100"/>
          <ac:picMkLst>
            <pc:docMk/>
            <pc:sldMk cId="3016604765" sldId="257"/>
            <ac:picMk id="9" creationId="{C39CDF9C-FD03-41C4-718C-DEF33D3DF751}"/>
          </ac:picMkLst>
        </pc:picChg>
        <pc:picChg chg="del">
          <ac:chgData name="Kathleen Williamson" userId="975a8fa3-419d-4f61-bc16-72d40aae2c50" providerId="ADAL" clId="{7DE3226D-A79E-AF47-9713-6817EE24EA52}" dt="2024-09-19T06:04:33.064" v="0" actId="478"/>
          <ac:picMkLst>
            <pc:docMk/>
            <pc:sldMk cId="3016604765" sldId="257"/>
            <ac:picMk id="10" creationId="{1050B92D-966D-D4DD-A4BB-E8B630C84B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B46E644-26B9-AC42-BD60-E41965B0EB78}"/>
              </a:ext>
            </a:extLst>
          </p:cNvPr>
          <p:cNvSpPr/>
          <p:nvPr userDrawn="1"/>
        </p:nvSpPr>
        <p:spPr>
          <a:xfrm>
            <a:off x="903944" y="4895409"/>
            <a:ext cx="2734406" cy="119353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24DB01-62C0-AC49-B49A-2ADA79E0EE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6882" y="-3175"/>
            <a:ext cx="1612735" cy="223202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1CE75C00-D43F-3842-880A-1CDDC5D28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3185732"/>
            <a:ext cx="4815268" cy="2367343"/>
          </a:xfrm>
        </p:spPr>
        <p:txBody>
          <a:bodyPr anchor="t" anchorCtr="0"/>
          <a:lstStyle/>
          <a:p>
            <a:r>
              <a:rPr lang="en-GB" dirty="0"/>
              <a:t>Arial Bold 46pt white with underline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412B9-7483-CB41-AFF6-E6C3A80B10A4}"/>
              </a:ext>
            </a:extLst>
          </p:cNvPr>
          <p:cNvSpPr/>
          <p:nvPr userDrawn="1"/>
        </p:nvSpPr>
        <p:spPr>
          <a:xfrm>
            <a:off x="956882" y="5617083"/>
            <a:ext cx="6918960" cy="292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AU" sz="900" b="1" dirty="0">
                <a:solidFill>
                  <a:srgbClr val="FCB400"/>
                </a:solidFill>
                <a:effectLst/>
                <a:latin typeface="Arial" panose="020B0604020202020204" pitchFamily="34" charset="0"/>
              </a:rPr>
              <a:t>This Centre is funded by the Australian Government through the Australian Research Council Industrial Transformation Research Program in partnership with the University of Queensland and Swinburne University of Technology.</a:t>
            </a:r>
            <a:endParaRPr lang="en-AU" sz="900" dirty="0">
              <a:solidFill>
                <a:srgbClr val="FCB4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6C03FA1-B59B-CC42-88BD-84F60F25A6F4}"/>
              </a:ext>
            </a:extLst>
          </p:cNvPr>
          <p:cNvSpPr/>
          <p:nvPr userDrawn="1"/>
        </p:nvSpPr>
        <p:spPr>
          <a:xfrm rot="14734519">
            <a:off x="6666333" y="-881152"/>
            <a:ext cx="6608571" cy="6459232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C7ED4430-6A53-3541-83D6-C85DC667E771}"/>
              </a:ext>
            </a:extLst>
          </p:cNvPr>
          <p:cNvSpPr/>
          <p:nvPr userDrawn="1"/>
        </p:nvSpPr>
        <p:spPr>
          <a:xfrm>
            <a:off x="7045212" y="-771798"/>
            <a:ext cx="6638397" cy="6642131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92F0040D-F569-C845-847F-1DCF37C864D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52788" y="-3173"/>
            <a:ext cx="5158513" cy="5709617"/>
          </a:xfrm>
          <a:custGeom>
            <a:avLst/>
            <a:gdLst>
              <a:gd name="connsiteX0" fmla="*/ 1112164 w 5158513"/>
              <a:gd name="connsiteY0" fmla="*/ 0 h 5709617"/>
              <a:gd name="connsiteX1" fmla="*/ 5158513 w 5158513"/>
              <a:gd name="connsiteY1" fmla="*/ 0 h 5709617"/>
              <a:gd name="connsiteX2" fmla="*/ 5158513 w 5158513"/>
              <a:gd name="connsiteY2" fmla="*/ 5223161 h 5709617"/>
              <a:gd name="connsiteX3" fmla="*/ 4940958 w 5158513"/>
              <a:gd name="connsiteY3" fmla="*/ 5347077 h 5709617"/>
              <a:gd name="connsiteX4" fmla="*/ 3768443 w 5158513"/>
              <a:gd name="connsiteY4" fmla="*/ 5692517 h 5709617"/>
              <a:gd name="connsiteX5" fmla="*/ 3429047 w 5158513"/>
              <a:gd name="connsiteY5" fmla="*/ 5709617 h 5709617"/>
              <a:gd name="connsiteX6" fmla="*/ 3088462 w 5158513"/>
              <a:gd name="connsiteY6" fmla="*/ 5694017 h 5709617"/>
              <a:gd name="connsiteX7" fmla="*/ 0 w 5158513"/>
              <a:gd name="connsiteY7" fmla="*/ 2529223 h 5709617"/>
              <a:gd name="connsiteX8" fmla="*/ 1026770 w 5158513"/>
              <a:gd name="connsiteY8" fmla="*/ 81059 h 5709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58513" h="5709617">
                <a:moveTo>
                  <a:pt x="1112164" y="0"/>
                </a:moveTo>
                <a:lnTo>
                  <a:pt x="5158513" y="0"/>
                </a:lnTo>
                <a:lnTo>
                  <a:pt x="5158513" y="5223161"/>
                </a:lnTo>
                <a:lnTo>
                  <a:pt x="4940958" y="5347077"/>
                </a:lnTo>
                <a:cubicBezTo>
                  <a:pt x="4582880" y="5530063"/>
                  <a:pt x="4187148" y="5650089"/>
                  <a:pt x="3768443" y="5692517"/>
                </a:cubicBezTo>
                <a:lnTo>
                  <a:pt x="3429047" y="5709617"/>
                </a:lnTo>
                <a:lnTo>
                  <a:pt x="3088462" y="5694017"/>
                </a:lnTo>
                <a:cubicBezTo>
                  <a:pt x="1401824" y="5538983"/>
                  <a:pt x="0" y="4245090"/>
                  <a:pt x="0" y="2529223"/>
                </a:cubicBezTo>
                <a:cubicBezTo>
                  <a:pt x="0" y="1614085"/>
                  <a:pt x="398742" y="733180"/>
                  <a:pt x="1026770" y="8105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>
                <a:solidFill>
                  <a:srgbClr val="000053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4342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white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14734519">
            <a:off x="6091822" y="110223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421237" y="994292"/>
            <a:ext cx="4917443" cy="492020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01164" y="1069498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506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Fu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FAC690-BDBD-4443-BCB6-E16E665DAA4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2936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background image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3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a background image (ensure there is adequate clear space on the image so that the text is legible)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4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Hal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2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n image on the right (great </a:t>
            </a:r>
            <a:br>
              <a:rPr lang="en-GB" dirty="0"/>
            </a:br>
            <a:r>
              <a:rPr lang="en-GB" dirty="0"/>
              <a:t>for when the image has a complex background that isn’t suitable for text)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76703-4011-9B4F-BBD3-C915421433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30010" y="954723"/>
            <a:ext cx="4824413" cy="42878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/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0">
            <a:extLst>
              <a:ext uri="{FF2B5EF4-FFF2-40B4-BE49-F238E27FC236}">
                <a16:creationId xmlns:a16="http://schemas.microsoft.com/office/drawing/2014/main" id="{0A20BD64-94FC-2C4E-9B13-E3A992E0B3FB}"/>
              </a:ext>
            </a:extLst>
          </p:cNvPr>
          <p:cNvSpPr/>
          <p:nvPr userDrawn="1"/>
        </p:nvSpPr>
        <p:spPr>
          <a:xfrm rot="14734519">
            <a:off x="-949175" y="-1233943"/>
            <a:ext cx="4045857" cy="395442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07670480-62E3-744B-8A12-6035918D54AF}"/>
              </a:ext>
            </a:extLst>
          </p:cNvPr>
          <p:cNvSpPr/>
          <p:nvPr userDrawn="1"/>
        </p:nvSpPr>
        <p:spPr>
          <a:xfrm>
            <a:off x="-938990" y="-887548"/>
            <a:ext cx="3793120" cy="3795254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F9D3193-77C6-364A-8586-A003B91CEA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72882" y="2547081"/>
            <a:ext cx="4646235" cy="8001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77A3602-6ADC-B840-BDBB-698CE48E42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62962" y="5252743"/>
            <a:ext cx="293869" cy="29386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5BE5A40-4560-8646-ACD6-861E8BA1F607}"/>
              </a:ext>
            </a:extLst>
          </p:cNvPr>
          <p:cNvGrpSpPr/>
          <p:nvPr userDrawn="1"/>
        </p:nvGrpSpPr>
        <p:grpSpPr>
          <a:xfrm>
            <a:off x="3324225" y="3671360"/>
            <a:ext cx="5543550" cy="471528"/>
            <a:chOff x="3528124" y="3850587"/>
            <a:chExt cx="5375106" cy="4572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38D046-6B1E-894A-8879-10368451AA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3528124" y="3850587"/>
              <a:ext cx="2032000" cy="4572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C9E4822-477F-B44A-B942-EA5610572A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39630" y="3863287"/>
              <a:ext cx="863600" cy="4318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9816586-69E1-3C4A-A310-E29635B254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6095026" y="3895037"/>
              <a:ext cx="1409700" cy="368300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EC839AA-57A8-7242-9CC3-BF8FC1E6FF9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827575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39C85C-58CE-834B-B456-5A9F250F94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772178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F5C2BEFD-C953-264A-8B7B-51E69BDC07B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18512" y="5252743"/>
            <a:ext cx="293869" cy="29386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43CB6DB-5FA8-AE43-B7A0-1732357830B4}"/>
              </a:ext>
            </a:extLst>
          </p:cNvPr>
          <p:cNvSpPr txBox="1"/>
          <p:nvPr userDrawn="1"/>
        </p:nvSpPr>
        <p:spPr>
          <a:xfrm>
            <a:off x="4972672" y="5215253"/>
            <a:ext cx="16141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cires.org.au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C6AF5D-B487-6D42-8D9C-56A977B49F87}"/>
              </a:ext>
            </a:extLst>
          </p:cNvPr>
          <p:cNvSpPr txBox="1"/>
          <p:nvPr userDrawn="1"/>
        </p:nvSpPr>
        <p:spPr>
          <a:xfrm>
            <a:off x="5134620" y="5734050"/>
            <a:ext cx="192081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CIRES</a:t>
            </a:r>
          </a:p>
        </p:txBody>
      </p:sp>
    </p:spTree>
    <p:extLst>
      <p:ext uri="{BB962C8B-B14F-4D97-AF65-F5344CB8AC3E}">
        <p14:creationId xmlns:p14="http://schemas.microsoft.com/office/powerpoint/2010/main" val="223633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/>
            </a:lvl1pPr>
          </a:lstStyle>
          <a:p>
            <a:pPr lvl="0"/>
            <a:r>
              <a:rPr lang="en-GB" dirty="0"/>
              <a:t>ARIAL BOLD 16PT Navy all caps extended 1pt</a:t>
            </a:r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6A1A4CAA-392B-4B42-B21E-0553ED6FD99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7314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16PT gold all caps extended 1pt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BA35CE-4B8D-EC46-B82E-1F2B17FB2B6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514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navy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navy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4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8707792">
            <a:off x="6629702" y="96776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180991" y="1052139"/>
            <a:ext cx="4846189" cy="484891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rgbClr val="000053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4611" y="1163627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32507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CD8701CA-BB3B-6540-91ED-2255EBB6DD3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05E4F960-8A8A-B14A-878B-B1B76F3EA99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30216" y="1700213"/>
            <a:ext cx="4814887" cy="3795712"/>
          </a:xfrm>
        </p:spPr>
        <p:txBody>
          <a:bodyPr>
            <a:normAutofit/>
          </a:bodyPr>
          <a:lstStyle>
            <a:lvl1pPr marL="454025" indent="-454025">
              <a:buFont typeface="+mj-lt"/>
              <a:buAutoNum type="arabicPeriod"/>
              <a:tabLst/>
              <a:defRPr sz="2200"/>
            </a:lvl1pPr>
          </a:lstStyle>
          <a:p>
            <a:pPr lvl="0"/>
            <a:r>
              <a:rPr lang="en-GB" dirty="0"/>
              <a:t>Arial Regular 22pt navy (gold number)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8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nfo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9BACE71-AB74-0743-A849-457F6B2452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768" y="2262577"/>
            <a:ext cx="10299539" cy="221797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000053"/>
                </a:solidFill>
              </a:defRPr>
            </a:lvl1pPr>
          </a:lstStyle>
          <a:p>
            <a:r>
              <a:rPr lang="en-GB" dirty="0"/>
              <a:t>Arial Bold 37pt navy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49D66C-417B-4C4D-BFC2-DCA810136E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5768" y="2611839"/>
            <a:ext cx="1504141" cy="1504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25B3CF-9B99-C34D-8F10-40FE45981D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46411" y="2611839"/>
            <a:ext cx="1504141" cy="15041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5F933D-5622-AB40-BF41-B1A0473BA83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49530" y="2611839"/>
            <a:ext cx="1504141" cy="15041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F360C8-5D5C-BF47-80CF-0251B84D57A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152649" y="2611839"/>
            <a:ext cx="1504141" cy="15041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9514D5A-D623-C64E-B5B2-9DF88C87EF0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743291" y="2611839"/>
            <a:ext cx="1504141" cy="15041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31B69-086A-FB47-8475-818CF90DAE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2365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E64D119-9BEC-A946-BF63-4CB04FFADF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949246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1CF4D88-2334-8C4C-B7AC-E1EA4C609CF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140527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1FB9CDD-DADF-A541-B888-CD8E741E60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43008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13F94F67-D697-C24E-80DE-844D30C325B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5489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white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4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  <p15:guide id="9" pos="1617" userDrawn="1">
          <p15:clr>
            <a:srgbClr val="C35EA4"/>
          </p15:clr>
        </p15:guide>
        <p15:guide id="10" pos="4588" userDrawn="1">
          <p15:clr>
            <a:srgbClr val="C35EA4"/>
          </p15:clr>
        </p15:guide>
        <p15:guide id="11" orient="horz" pos="2001" userDrawn="1">
          <p15:clr>
            <a:srgbClr val="C35EA4"/>
          </p15:clr>
        </p15:guide>
        <p15:guide id="12" orient="horz" pos="3498" userDrawn="1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25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pos="2434" userDrawn="1">
          <p15:clr>
            <a:srgbClr val="F26B43"/>
          </p15:clr>
        </p15:guide>
        <p15:guide id="5" pos="5246" userDrawn="1">
          <p15:clr>
            <a:srgbClr val="F26B43"/>
          </p15:clr>
        </p15:guide>
        <p15:guide id="6" orient="horz" pos="1638" userDrawn="1">
          <p15:clr>
            <a:srgbClr val="F26B43"/>
          </p15:clr>
        </p15:guide>
        <p15:guide id="7" orient="horz" pos="3680" userDrawn="1">
          <p15:clr>
            <a:srgbClr val="F26B43"/>
          </p15:clr>
        </p15:guide>
        <p15:guide id="13" orient="horz" pos="2047" userDrawn="1">
          <p15:clr>
            <a:srgbClr val="F26B43"/>
          </p15:clr>
        </p15:guide>
        <p15:guide id="14" orient="horz" pos="3612" userDrawn="1">
          <p15:clr>
            <a:srgbClr val="F26B43"/>
          </p15:clr>
        </p15:guide>
        <p15:guide id="15" orient="horz" pos="3453" userDrawn="1">
          <p15:clr>
            <a:srgbClr val="F26B43"/>
          </p15:clr>
        </p15:guide>
        <p15:guide id="16" orient="horz" pos="3339" userDrawn="1">
          <p15:clr>
            <a:srgbClr val="F26B43"/>
          </p15:clr>
        </p15:guide>
        <p15:guide id="17" pos="3137" userDrawn="1">
          <p15:clr>
            <a:srgbClr val="FDE53C"/>
          </p15:clr>
        </p15:guide>
        <p15:guide id="18" pos="4543" userDrawn="1">
          <p15:clr>
            <a:srgbClr val="FDE53C"/>
          </p15:clr>
        </p15:guide>
        <p15:guide id="19" pos="2094" userDrawn="1">
          <p15:clr>
            <a:srgbClr val="FDE53C"/>
          </p15:clr>
        </p15:guide>
        <p15:guide id="20" pos="5586" userDrawn="1">
          <p15:clr>
            <a:srgbClr val="FDE53C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7C02CB0-4722-4145-885A-812FE312B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882239"/>
            <a:ext cx="10515600" cy="63709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9F3422C-FD64-1946-B7B7-FA439826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1951854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1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b="1" kern="1200" spc="40" baseline="0">
          <a:solidFill>
            <a:srgbClr val="00005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pos="7083" userDrawn="1">
          <p15:clr>
            <a:srgbClr val="F26B43"/>
          </p15:clr>
        </p15:guide>
        <p15:guide id="4" pos="3636" userDrawn="1">
          <p15:clr>
            <a:srgbClr val="F26B43"/>
          </p15:clr>
        </p15:guide>
        <p15:guide id="5" pos="4044" userDrawn="1">
          <p15:clr>
            <a:srgbClr val="F26B43"/>
          </p15:clr>
        </p15:guide>
        <p15:guide id="6" orient="horz" pos="2273" userDrawn="1">
          <p15:clr>
            <a:srgbClr val="F26B43"/>
          </p15:clr>
        </p15:guide>
        <p15:guide id="7" orient="horz" pos="2546" userDrawn="1">
          <p15:clr>
            <a:srgbClr val="F26B43"/>
          </p15:clr>
        </p15:guide>
        <p15:guide id="8" pos="5949" userDrawn="1">
          <p15:clr>
            <a:srgbClr val="C35EA4"/>
          </p15:clr>
        </p15:guide>
        <p15:guide id="9" orient="horz" pos="913" userDrawn="1">
          <p15:clr>
            <a:srgbClr val="C35EA4"/>
          </p15:clr>
        </p15:guide>
        <p15:guide id="10" orient="horz" pos="3770" userDrawn="1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954108"/>
            <a:ext cx="10515600" cy="51244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9/19/24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rgbClr val="000053"/>
                </a:solidFill>
              </a:rPr>
              <a:t>CREATING VALUE WITH INFORMATION RESILIENCE</a:t>
            </a:r>
            <a:r>
              <a:rPr lang="en-AU" b="1" spc="19" dirty="0">
                <a:solidFill>
                  <a:schemeClr val="bg1"/>
                </a:solidFill>
              </a:rPr>
              <a:t> </a:t>
            </a:r>
            <a:r>
              <a:rPr lang="en-AU" b="1" dirty="0">
                <a:solidFill>
                  <a:srgbClr val="FCB400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48559" y="5910507"/>
            <a:ext cx="1873705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3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rgbClr val="000053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rgbClr val="000053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9/19/24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chemeClr val="bg1"/>
                </a:solidFill>
              </a:rPr>
              <a:t>CREATING VALUE WITH INFORMATION RESILIENCE </a:t>
            </a:r>
            <a:r>
              <a:rPr lang="en-AU" b="1" dirty="0">
                <a:solidFill>
                  <a:schemeClr val="bg1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26562" y="5910507"/>
            <a:ext cx="1917700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8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>
            <a:extLst>
              <a:ext uri="{FF2B5EF4-FFF2-40B4-BE49-F238E27FC236}">
                <a16:creationId xmlns:a16="http://schemas.microsoft.com/office/drawing/2014/main" id="{13EE2231-6CBE-E7FD-299E-516717611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4041775"/>
            <a:ext cx="6500558" cy="637097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9E53213A-91F1-6F31-8C82-A15082AE0E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6882" y="3429000"/>
            <a:ext cx="8786813" cy="221599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Content Placeholder 8" descr="A yellow sign with blue text&#10;&#10;Description automatically generated">
            <a:extLst>
              <a:ext uri="{FF2B5EF4-FFF2-40B4-BE49-F238E27FC236}">
                <a16:creationId xmlns:a16="http://schemas.microsoft.com/office/drawing/2014/main" id="{C39CDF9C-FD03-41C4-718C-DEF33D3DF751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9333914" y="131930"/>
            <a:ext cx="2732624" cy="1011070"/>
          </a:xfrm>
          <a:noFill/>
        </p:spPr>
      </p:pic>
    </p:spTree>
    <p:extLst>
      <p:ext uri="{BB962C8B-B14F-4D97-AF65-F5344CB8AC3E}">
        <p14:creationId xmlns:p14="http://schemas.microsoft.com/office/powerpoint/2010/main" val="301660476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385FABD-7099-964C-BB37-983FEE253704}"/>
    </a:ext>
  </a:extLst>
</a:theme>
</file>

<file path=ppt/theme/theme2.xml><?xml version="1.0" encoding="utf-8"?>
<a:theme xmlns:a="http://schemas.openxmlformats.org/drawingml/2006/main" name="BACK/END SLIDE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F921DC1A-0D9C-754C-9677-1AC8F93FD36A}"/>
    </a:ext>
  </a:extLst>
</a:theme>
</file>

<file path=ppt/theme/theme3.xml><?xml version="1.0" encoding="utf-8"?>
<a:theme xmlns:a="http://schemas.openxmlformats.org/drawingml/2006/main" name="SLIDE SEPARATO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71E164B1-67D9-444C-88D0-12143C15550F}"/>
    </a:ext>
  </a:extLst>
</a:theme>
</file>

<file path=ppt/theme/theme4.xml><?xml version="1.0" encoding="utf-8"?>
<a:theme xmlns:a="http://schemas.openxmlformats.org/drawingml/2006/main" name="CIRES - Light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514DE60B-5D7F-A348-8B97-4B7385CE2280}"/>
    </a:ext>
  </a:extLst>
</a:theme>
</file>

<file path=ppt/theme/theme5.xml><?xml version="1.0" encoding="utf-8"?>
<a:theme xmlns:a="http://schemas.openxmlformats.org/drawingml/2006/main" name="CIRES - Dark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50C65AF-CD5D-4D4B-8308-EBFD09A9E9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17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COVER</vt:lpstr>
      <vt:lpstr>BACK/END SLIDE</vt:lpstr>
      <vt:lpstr>SLIDE SEPARATORS</vt:lpstr>
      <vt:lpstr>CIRES - Light Slides</vt:lpstr>
      <vt:lpstr>CIRES - Dark Slides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Williamson</dc:creator>
  <cp:lastModifiedBy>Kathleen Williamson</cp:lastModifiedBy>
  <cp:revision>5</cp:revision>
  <dcterms:created xsi:type="dcterms:W3CDTF">2023-10-12T06:47:33Z</dcterms:created>
  <dcterms:modified xsi:type="dcterms:W3CDTF">2024-09-19T06:11:32Z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2022-04-27T00:58:33Z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0806bb95-9330-405b-a3ce-798bc137669b</vt:lpwstr>
  </property>
  <property fmtid="{D5CDD505-2E9C-101B-9397-08002B2CF9AE}" pid="8" name="MSIP_Label_0f488380-630a-4f55-a077-a19445e3f360_ContentBits">
    <vt:lpwstr>0</vt:lpwstr>
  </property>
</Properties>
</file>